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2"/>
  </p:notesMasterIdLst>
  <p:sldIdLst>
    <p:sldId id="256" r:id="rId2"/>
    <p:sldId id="279" r:id="rId3"/>
    <p:sldId id="257" r:id="rId4"/>
    <p:sldId id="258" r:id="rId5"/>
    <p:sldId id="259" r:id="rId6"/>
    <p:sldId id="263" r:id="rId7"/>
    <p:sldId id="265" r:id="rId8"/>
    <p:sldId id="264" r:id="rId9"/>
    <p:sldId id="266" r:id="rId10"/>
    <p:sldId id="267" r:id="rId11"/>
    <p:sldId id="268" r:id="rId12"/>
    <p:sldId id="269" r:id="rId13"/>
    <p:sldId id="270" r:id="rId14"/>
    <p:sldId id="271" r:id="rId15"/>
    <p:sldId id="272" r:id="rId16"/>
    <p:sldId id="276" r:id="rId17"/>
    <p:sldId id="315" r:id="rId18"/>
    <p:sldId id="316" r:id="rId19"/>
    <p:sldId id="386" r:id="rId20"/>
    <p:sldId id="318" r:id="rId21"/>
    <p:sldId id="320" r:id="rId22"/>
    <p:sldId id="319" r:id="rId23"/>
    <p:sldId id="278" r:id="rId24"/>
    <p:sldId id="280" r:id="rId25"/>
    <p:sldId id="282" r:id="rId26"/>
    <p:sldId id="283" r:id="rId27"/>
    <p:sldId id="284" r:id="rId28"/>
    <p:sldId id="285" r:id="rId29"/>
    <p:sldId id="281" r:id="rId30"/>
    <p:sldId id="287" r:id="rId31"/>
    <p:sldId id="286" r:id="rId32"/>
    <p:sldId id="302" r:id="rId33"/>
    <p:sldId id="304" r:id="rId34"/>
    <p:sldId id="321" r:id="rId35"/>
    <p:sldId id="338" r:id="rId36"/>
    <p:sldId id="339" r:id="rId37"/>
    <p:sldId id="387" r:id="rId38"/>
    <p:sldId id="305" r:id="rId39"/>
    <p:sldId id="341" r:id="rId40"/>
    <p:sldId id="342" r:id="rId41"/>
    <p:sldId id="343" r:id="rId42"/>
    <p:sldId id="344" r:id="rId43"/>
    <p:sldId id="345" r:id="rId44"/>
    <p:sldId id="346" r:id="rId45"/>
    <p:sldId id="347" r:id="rId46"/>
    <p:sldId id="348" r:id="rId47"/>
    <p:sldId id="349" r:id="rId48"/>
    <p:sldId id="350" r:id="rId49"/>
    <p:sldId id="352" r:id="rId50"/>
    <p:sldId id="351" r:id="rId51"/>
    <p:sldId id="353" r:id="rId52"/>
    <p:sldId id="354" r:id="rId53"/>
    <p:sldId id="355" r:id="rId54"/>
    <p:sldId id="356" r:id="rId55"/>
    <p:sldId id="357" r:id="rId56"/>
    <p:sldId id="358" r:id="rId57"/>
    <p:sldId id="359" r:id="rId58"/>
    <p:sldId id="360" r:id="rId59"/>
    <p:sldId id="361" r:id="rId60"/>
    <p:sldId id="381" r:id="rId61"/>
    <p:sldId id="362" r:id="rId62"/>
    <p:sldId id="363" r:id="rId63"/>
    <p:sldId id="370" r:id="rId64"/>
    <p:sldId id="371" r:id="rId65"/>
    <p:sldId id="372" r:id="rId66"/>
    <p:sldId id="382" r:id="rId67"/>
    <p:sldId id="379" r:id="rId68"/>
    <p:sldId id="383" r:id="rId69"/>
    <p:sldId id="384" r:id="rId70"/>
    <p:sldId id="38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9B0"/>
    <a:srgbClr val="FFFF00"/>
    <a:srgbClr val="68BF4B"/>
    <a:srgbClr val="1FB1CA"/>
    <a:srgbClr val="CCE4EC"/>
    <a:srgbClr val="00AEEF"/>
    <a:srgbClr val="004988"/>
    <a:srgbClr val="DF7C00"/>
    <a:srgbClr val="CD122D"/>
    <a:srgbClr val="E7E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28012-4457-4E87-AACA-5757B9770FE8}" v="961" dt="2025-03-25T21:39:04.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07" autoAdjust="0"/>
  </p:normalViewPr>
  <p:slideViewPr>
    <p:cSldViewPr snapToGrid="0">
      <p:cViewPr varScale="1">
        <p:scale>
          <a:sx n="79" d="100"/>
          <a:sy n="79" d="100"/>
        </p:scale>
        <p:origin x="118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ri Risinger" userId="f03bfe6e-c9f7-4648-856b-7e84a3d2fc07" providerId="ADAL" clId="{D3C0F33C-0F7A-4744-9872-96CD8F2CD512}"/>
    <pc:docChg chg="undo redo custSel addSld delSld modSld sldOrd">
      <pc:chgData name="Korri Risinger" userId="f03bfe6e-c9f7-4648-856b-7e84a3d2fc07" providerId="ADAL" clId="{D3C0F33C-0F7A-4744-9872-96CD8F2CD512}" dt="2025-02-14T22:29:17.722" v="13655" actId="207"/>
      <pc:docMkLst>
        <pc:docMk/>
      </pc:docMkLst>
      <pc:sldChg chg="modTransition modAnim">
        <pc:chgData name="Korri Risinger" userId="f03bfe6e-c9f7-4648-856b-7e84a3d2fc07" providerId="ADAL" clId="{D3C0F33C-0F7A-4744-9872-96CD8F2CD512}" dt="2025-02-13T16:22:35.997" v="1505"/>
        <pc:sldMkLst>
          <pc:docMk/>
          <pc:sldMk cId="1355482693" sldId="256"/>
        </pc:sldMkLst>
      </pc:sldChg>
      <pc:sldChg chg="addSp delSp modSp mod modTransition modAnim modNotesTx">
        <pc:chgData name="Korri Risinger" userId="f03bfe6e-c9f7-4648-856b-7e84a3d2fc07" providerId="ADAL" clId="{D3C0F33C-0F7A-4744-9872-96CD8F2CD512}" dt="2025-02-13T16:22:01.362" v="1503"/>
        <pc:sldMkLst>
          <pc:docMk/>
          <pc:sldMk cId="2630506729" sldId="257"/>
        </pc:sldMkLst>
        <pc:graphicFrameChg chg="add mod modGraphic">
          <ac:chgData name="Korri Risinger" userId="f03bfe6e-c9f7-4648-856b-7e84a3d2fc07" providerId="ADAL" clId="{D3C0F33C-0F7A-4744-9872-96CD8F2CD512}" dt="2025-02-13T16:17:06.703" v="1475" actId="2711"/>
          <ac:graphicFrameMkLst>
            <pc:docMk/>
            <pc:sldMk cId="2630506729" sldId="257"/>
            <ac:graphicFrameMk id="6" creationId="{9B64DD0E-BD5D-F9E6-E349-2A72287996FB}"/>
          </ac:graphicFrameMkLst>
        </pc:graphicFrameChg>
      </pc:sldChg>
      <pc:sldChg chg="addSp delSp modSp new mod modTransition setBg setClrOvrMap">
        <pc:chgData name="Korri Risinger" userId="f03bfe6e-c9f7-4648-856b-7e84a3d2fc07" providerId="ADAL" clId="{D3C0F33C-0F7A-4744-9872-96CD8F2CD512}" dt="2025-02-13T17:25:28.434" v="3273" actId="404"/>
        <pc:sldMkLst>
          <pc:docMk/>
          <pc:sldMk cId="3910233515" sldId="258"/>
        </pc:sldMkLst>
        <pc:spChg chg="mod">
          <ac:chgData name="Korri Risinger" userId="f03bfe6e-c9f7-4648-856b-7e84a3d2fc07" providerId="ADAL" clId="{D3C0F33C-0F7A-4744-9872-96CD8F2CD512}" dt="2025-02-13T17:25:10.635" v="3263" actId="26606"/>
          <ac:spMkLst>
            <pc:docMk/>
            <pc:sldMk cId="3910233515" sldId="258"/>
            <ac:spMk id="2" creationId="{9101B7D7-74DD-121E-9F05-CA6F15E13AA6}"/>
          </ac:spMkLst>
        </pc:spChg>
        <pc:spChg chg="mod">
          <ac:chgData name="Korri Risinger" userId="f03bfe6e-c9f7-4648-856b-7e84a3d2fc07" providerId="ADAL" clId="{D3C0F33C-0F7A-4744-9872-96CD8F2CD512}" dt="2025-02-13T17:25:28.434" v="3273" actId="404"/>
          <ac:spMkLst>
            <pc:docMk/>
            <pc:sldMk cId="3910233515" sldId="258"/>
            <ac:spMk id="3" creationId="{541CB13F-404C-4613-D955-67AAFD6B2EC8}"/>
          </ac:spMkLst>
        </pc:spChg>
        <pc:spChg chg="add">
          <ac:chgData name="Korri Risinger" userId="f03bfe6e-c9f7-4648-856b-7e84a3d2fc07" providerId="ADAL" clId="{D3C0F33C-0F7A-4744-9872-96CD8F2CD512}" dt="2025-02-13T17:25:10.635" v="3263" actId="26606"/>
          <ac:spMkLst>
            <pc:docMk/>
            <pc:sldMk cId="3910233515" sldId="258"/>
            <ac:spMk id="38" creationId="{33E93247-6229-44AB-A550-739E971E690B}"/>
          </ac:spMkLst>
        </pc:spChg>
        <pc:picChg chg="add">
          <ac:chgData name="Korri Risinger" userId="f03bfe6e-c9f7-4648-856b-7e84a3d2fc07" providerId="ADAL" clId="{D3C0F33C-0F7A-4744-9872-96CD8F2CD512}" dt="2025-02-13T17:25:10.635" v="3263" actId="26606"/>
          <ac:picMkLst>
            <pc:docMk/>
            <pc:sldMk cId="3910233515" sldId="258"/>
            <ac:picMk id="30" creationId="{C25EC1D1-B486-741E-B34A-E42EA216C08A}"/>
          </ac:picMkLst>
        </pc:picChg>
        <pc:cxnChg chg="add">
          <ac:chgData name="Korri Risinger" userId="f03bfe6e-c9f7-4648-856b-7e84a3d2fc07" providerId="ADAL" clId="{D3C0F33C-0F7A-4744-9872-96CD8F2CD512}" dt="2025-02-13T17:25:10.635" v="3263" actId="26606"/>
          <ac:cxnSpMkLst>
            <pc:docMk/>
            <pc:sldMk cId="3910233515" sldId="258"/>
            <ac:cxnSpMk id="34" creationId="{F64F9B95-9045-48D2-B9F3-2927E98F54AA}"/>
          </ac:cxnSpMkLst>
        </pc:cxnChg>
        <pc:cxnChg chg="add">
          <ac:chgData name="Korri Risinger" userId="f03bfe6e-c9f7-4648-856b-7e84a3d2fc07" providerId="ADAL" clId="{D3C0F33C-0F7A-4744-9872-96CD8F2CD512}" dt="2025-02-13T17:25:10.635" v="3263" actId="26606"/>
          <ac:cxnSpMkLst>
            <pc:docMk/>
            <pc:sldMk cId="3910233515" sldId="258"/>
            <ac:cxnSpMk id="36" creationId="{085AA86F-6A4D-4BCB-A045-D992CDC2959B}"/>
          </ac:cxnSpMkLst>
        </pc:cxnChg>
        <pc:cxnChg chg="add">
          <ac:chgData name="Korri Risinger" userId="f03bfe6e-c9f7-4648-856b-7e84a3d2fc07" providerId="ADAL" clId="{D3C0F33C-0F7A-4744-9872-96CD8F2CD512}" dt="2025-02-13T17:25:10.635" v="3263" actId="26606"/>
          <ac:cxnSpMkLst>
            <pc:docMk/>
            <pc:sldMk cId="3910233515" sldId="258"/>
            <ac:cxnSpMk id="40" creationId="{EE2E603F-4A95-4FE8-BB06-211DFD75DBEF}"/>
          </ac:cxnSpMkLst>
        </pc:cxnChg>
        <pc:cxnChg chg="add">
          <ac:chgData name="Korri Risinger" userId="f03bfe6e-c9f7-4648-856b-7e84a3d2fc07" providerId="ADAL" clId="{D3C0F33C-0F7A-4744-9872-96CD8F2CD512}" dt="2025-02-13T17:25:10.635" v="3263" actId="26606"/>
          <ac:cxnSpMkLst>
            <pc:docMk/>
            <pc:sldMk cId="3910233515" sldId="258"/>
            <ac:cxnSpMk id="42" creationId="{2CF06E40-3ECB-4820-95B5-8A70B07D4B47}"/>
          </ac:cxnSpMkLst>
        </pc:cxnChg>
      </pc:sldChg>
      <pc:sldChg chg="addSp modSp new mod modTransition setBg">
        <pc:chgData name="Korri Risinger" userId="f03bfe6e-c9f7-4648-856b-7e84a3d2fc07" providerId="ADAL" clId="{D3C0F33C-0F7A-4744-9872-96CD8F2CD512}" dt="2025-02-13T15:58:29.823" v="1348"/>
        <pc:sldMkLst>
          <pc:docMk/>
          <pc:sldMk cId="3629537677" sldId="259"/>
        </pc:sldMkLst>
        <pc:spChg chg="add">
          <ac:chgData name="Korri Risinger" userId="f03bfe6e-c9f7-4648-856b-7e84a3d2fc07" providerId="ADAL" clId="{D3C0F33C-0F7A-4744-9872-96CD8F2CD512}" dt="2025-02-12T20:34:46.558" v="725" actId="26606"/>
          <ac:spMkLst>
            <pc:docMk/>
            <pc:sldMk cId="3629537677" sldId="259"/>
            <ac:spMk id="28" creationId="{C96C8BAF-68F3-4B78-B238-35DF5D86560D}"/>
          </ac:spMkLst>
        </pc:spChg>
        <pc:grpChg chg="add">
          <ac:chgData name="Korri Risinger" userId="f03bfe6e-c9f7-4648-856b-7e84a3d2fc07" providerId="ADAL" clId="{D3C0F33C-0F7A-4744-9872-96CD8F2CD512}" dt="2025-02-12T20:34:46.558" v="725" actId="26606"/>
          <ac:grpSpMkLst>
            <pc:docMk/>
            <pc:sldMk cId="3629537677" sldId="259"/>
            <ac:grpSpMk id="30" creationId="{4F4CD6D0-5A87-4BA2-A13A-0E40511C3CFA}"/>
          </ac:grpSpMkLst>
        </pc:grpChg>
        <pc:grpChg chg="add">
          <ac:chgData name="Korri Risinger" userId="f03bfe6e-c9f7-4648-856b-7e84a3d2fc07" providerId="ADAL" clId="{D3C0F33C-0F7A-4744-9872-96CD8F2CD512}" dt="2025-02-12T20:34:46.558" v="725" actId="26606"/>
          <ac:grpSpMkLst>
            <pc:docMk/>
            <pc:sldMk cId="3629537677" sldId="259"/>
            <ac:grpSpMk id="34" creationId="{E9537076-EF48-4F72-9164-FD8260D550AC}"/>
          </ac:grpSpMkLst>
        </pc:grpChg>
        <pc:grpChg chg="add">
          <ac:chgData name="Korri Risinger" userId="f03bfe6e-c9f7-4648-856b-7e84a3d2fc07" providerId="ADAL" clId="{D3C0F33C-0F7A-4744-9872-96CD8F2CD512}" dt="2025-02-12T20:34:46.558" v="725" actId="26606"/>
          <ac:grpSpMkLst>
            <pc:docMk/>
            <pc:sldMk cId="3629537677" sldId="259"/>
            <ac:grpSpMk id="38" creationId="{6EFC3492-86BD-4D75-B5B4-C2DBFE0BD106}"/>
          </ac:grpSpMkLst>
        </pc:grpChg>
        <pc:picChg chg="add mod">
          <ac:chgData name="Korri Risinger" userId="f03bfe6e-c9f7-4648-856b-7e84a3d2fc07" providerId="ADAL" clId="{D3C0F33C-0F7A-4744-9872-96CD8F2CD512}" dt="2025-02-12T20:34:46.558" v="725" actId="26606"/>
          <ac:picMkLst>
            <pc:docMk/>
            <pc:sldMk cId="3629537677" sldId="259"/>
            <ac:picMk id="3" creationId="{F82E777C-0C0A-831E-FE10-7D52E7840BD8}"/>
          </ac:picMkLst>
        </pc:picChg>
        <pc:picChg chg="add mod">
          <ac:chgData name="Korri Risinger" userId="f03bfe6e-c9f7-4648-856b-7e84a3d2fc07" providerId="ADAL" clId="{D3C0F33C-0F7A-4744-9872-96CD8F2CD512}" dt="2025-02-12T20:34:46.558" v="725" actId="26606"/>
          <ac:picMkLst>
            <pc:docMk/>
            <pc:sldMk cId="3629537677" sldId="259"/>
            <ac:picMk id="22" creationId="{DCD2E745-FD3A-D231-C5CB-D8F34096F21F}"/>
          </ac:picMkLst>
        </pc:picChg>
        <pc:picChg chg="add mod">
          <ac:chgData name="Korri Risinger" userId="f03bfe6e-c9f7-4648-856b-7e84a3d2fc07" providerId="ADAL" clId="{D3C0F33C-0F7A-4744-9872-96CD8F2CD512}" dt="2025-02-12T20:34:46.558" v="725" actId="26606"/>
          <ac:picMkLst>
            <pc:docMk/>
            <pc:sldMk cId="3629537677" sldId="259"/>
            <ac:picMk id="23" creationId="{CA3417AD-4156-5A1A-0AD1-B76FE892B1F9}"/>
          </ac:picMkLst>
        </pc:picChg>
      </pc:sldChg>
      <pc:sldChg chg="addSp modSp add del mod">
        <pc:chgData name="Korri Risinger" userId="f03bfe6e-c9f7-4648-856b-7e84a3d2fc07" providerId="ADAL" clId="{D3C0F33C-0F7A-4744-9872-96CD8F2CD512}" dt="2025-02-13T15:52:04.298" v="1308" actId="2696"/>
        <pc:sldMkLst>
          <pc:docMk/>
          <pc:sldMk cId="3047971610" sldId="260"/>
        </pc:sldMkLst>
      </pc:sldChg>
      <pc:sldChg chg="addSp modSp add del mod ord">
        <pc:chgData name="Korri Risinger" userId="f03bfe6e-c9f7-4648-856b-7e84a3d2fc07" providerId="ADAL" clId="{D3C0F33C-0F7A-4744-9872-96CD8F2CD512}" dt="2025-02-13T15:52:10.102" v="1310" actId="2696"/>
        <pc:sldMkLst>
          <pc:docMk/>
          <pc:sldMk cId="155122187" sldId="261"/>
        </pc:sldMkLst>
      </pc:sldChg>
      <pc:sldChg chg="addSp modSp add del mod">
        <pc:chgData name="Korri Risinger" userId="f03bfe6e-c9f7-4648-856b-7e84a3d2fc07" providerId="ADAL" clId="{D3C0F33C-0F7A-4744-9872-96CD8F2CD512}" dt="2025-02-13T15:52:13.119" v="1311" actId="2696"/>
        <pc:sldMkLst>
          <pc:docMk/>
          <pc:sldMk cId="3458270324" sldId="262"/>
        </pc:sldMkLst>
      </pc:sldChg>
      <pc:sldChg chg="addSp delSp modSp add mod modTransition delAnim modAnim modNotesTx">
        <pc:chgData name="Korri Risinger" userId="f03bfe6e-c9f7-4648-856b-7e84a3d2fc07" providerId="ADAL" clId="{D3C0F33C-0F7A-4744-9872-96CD8F2CD512}" dt="2025-02-13T16:35:24.608" v="2558" actId="20577"/>
        <pc:sldMkLst>
          <pc:docMk/>
          <pc:sldMk cId="2811305077" sldId="263"/>
        </pc:sldMkLst>
        <pc:spChg chg="add mod">
          <ac:chgData name="Korri Risinger" userId="f03bfe6e-c9f7-4648-856b-7e84a3d2fc07" providerId="ADAL" clId="{D3C0F33C-0F7A-4744-9872-96CD8F2CD512}" dt="2025-02-13T15:50:18.982" v="1291" actId="554"/>
          <ac:spMkLst>
            <pc:docMk/>
            <pc:sldMk cId="2811305077" sldId="263"/>
            <ac:spMk id="2" creationId="{B41E10E1-35D8-511B-E62A-44DABDB3ED72}"/>
          </ac:spMkLst>
        </pc:spChg>
        <pc:spChg chg="add mod">
          <ac:chgData name="Korri Risinger" userId="f03bfe6e-c9f7-4648-856b-7e84a3d2fc07" providerId="ADAL" clId="{D3C0F33C-0F7A-4744-9872-96CD8F2CD512}" dt="2025-02-13T15:50:44.878" v="1295" actId="14100"/>
          <ac:spMkLst>
            <pc:docMk/>
            <pc:sldMk cId="2811305077" sldId="263"/>
            <ac:spMk id="25" creationId="{00677FC4-7411-0160-8C41-799FBBD2A655}"/>
          </ac:spMkLst>
        </pc:spChg>
        <pc:grpChg chg="add mod">
          <ac:chgData name="Korri Risinger" userId="f03bfe6e-c9f7-4648-856b-7e84a3d2fc07" providerId="ADAL" clId="{D3C0F33C-0F7A-4744-9872-96CD8F2CD512}" dt="2025-02-13T15:43:41.738" v="1123" actId="1076"/>
          <ac:grpSpMkLst>
            <pc:docMk/>
            <pc:sldMk cId="2811305077" sldId="263"/>
            <ac:grpSpMk id="6" creationId="{5C3C6E5E-BC02-7FDE-15CE-E058C77C5AA6}"/>
          </ac:grpSpMkLst>
        </pc:grpChg>
        <pc:grpChg chg="add mod">
          <ac:chgData name="Korri Risinger" userId="f03bfe6e-c9f7-4648-856b-7e84a3d2fc07" providerId="ADAL" clId="{D3C0F33C-0F7A-4744-9872-96CD8F2CD512}" dt="2025-02-13T15:43:47.554" v="1124" actId="1076"/>
          <ac:grpSpMkLst>
            <pc:docMk/>
            <pc:sldMk cId="2811305077" sldId="263"/>
            <ac:grpSpMk id="18" creationId="{F460D85B-73E4-9FA6-AB52-20AE9EE554D4}"/>
          </ac:grpSpMkLst>
        </pc:grpChg>
        <pc:grpChg chg="add mod">
          <ac:chgData name="Korri Risinger" userId="f03bfe6e-c9f7-4648-856b-7e84a3d2fc07" providerId="ADAL" clId="{D3C0F33C-0F7A-4744-9872-96CD8F2CD512}" dt="2025-02-13T15:43:33.148" v="1122" actId="1076"/>
          <ac:grpSpMkLst>
            <pc:docMk/>
            <pc:sldMk cId="2811305077" sldId="263"/>
            <ac:grpSpMk id="24" creationId="{31327D2B-A609-FD63-26BB-0E9EAD5F24FF}"/>
          </ac:grpSpMkLst>
        </pc:grpChg>
        <pc:picChg chg="mod">
          <ac:chgData name="Korri Risinger" userId="f03bfe6e-c9f7-4648-856b-7e84a3d2fc07" providerId="ADAL" clId="{D3C0F33C-0F7A-4744-9872-96CD8F2CD512}" dt="2025-02-12T20:47:40.517" v="741" actId="207"/>
          <ac:picMkLst>
            <pc:docMk/>
            <pc:sldMk cId="2811305077" sldId="263"/>
            <ac:picMk id="3" creationId="{D613588F-7895-A52A-9F23-F245456CF1B7}"/>
          </ac:picMkLst>
        </pc:picChg>
        <pc:picChg chg="add mod">
          <ac:chgData name="Korri Risinger" userId="f03bfe6e-c9f7-4648-856b-7e84a3d2fc07" providerId="ADAL" clId="{D3C0F33C-0F7A-4744-9872-96CD8F2CD512}" dt="2025-02-13T15:43:03.066" v="1116" actId="207"/>
          <ac:picMkLst>
            <pc:docMk/>
            <pc:sldMk cId="2811305077" sldId="263"/>
            <ac:picMk id="9" creationId="{08641463-F377-4E91-52C5-ED9DCD9DB883}"/>
          </ac:picMkLst>
        </pc:picChg>
        <pc:picChg chg="add mod">
          <ac:chgData name="Korri Risinger" userId="f03bfe6e-c9f7-4648-856b-7e84a3d2fc07" providerId="ADAL" clId="{D3C0F33C-0F7A-4744-9872-96CD8F2CD512}" dt="2025-02-13T15:38:20.704" v="1100" actId="207"/>
          <ac:picMkLst>
            <pc:docMk/>
            <pc:sldMk cId="2811305077" sldId="263"/>
            <ac:picMk id="13" creationId="{21C35EAB-BF72-6A13-3CCA-97E738EBA66A}"/>
          </ac:picMkLst>
        </pc:picChg>
        <pc:picChg chg="add mod">
          <ac:chgData name="Korri Risinger" userId="f03bfe6e-c9f7-4648-856b-7e84a3d2fc07" providerId="ADAL" clId="{D3C0F33C-0F7A-4744-9872-96CD8F2CD512}" dt="2025-02-13T15:38:20.704" v="1100" actId="207"/>
          <ac:picMkLst>
            <pc:docMk/>
            <pc:sldMk cId="2811305077" sldId="263"/>
            <ac:picMk id="14" creationId="{A9B58B97-0D2E-70F5-9FAC-C8EAC05498B3}"/>
          </ac:picMkLst>
        </pc:picChg>
        <pc:picChg chg="add mod">
          <ac:chgData name="Korri Risinger" userId="f03bfe6e-c9f7-4648-856b-7e84a3d2fc07" providerId="ADAL" clId="{D3C0F33C-0F7A-4744-9872-96CD8F2CD512}" dt="2025-02-12T21:46:25.099" v="1078" actId="207"/>
          <ac:picMkLst>
            <pc:docMk/>
            <pc:sldMk cId="2811305077" sldId="263"/>
            <ac:picMk id="16" creationId="{11371DFB-A3B3-6642-8869-07D6EBC6658B}"/>
          </ac:picMkLst>
        </pc:picChg>
        <pc:picChg chg="add mod">
          <ac:chgData name="Korri Risinger" userId="f03bfe6e-c9f7-4648-856b-7e84a3d2fc07" providerId="ADAL" clId="{D3C0F33C-0F7A-4744-9872-96CD8F2CD512}" dt="2025-02-12T21:46:25.099" v="1078" actId="207"/>
          <ac:picMkLst>
            <pc:docMk/>
            <pc:sldMk cId="2811305077" sldId="263"/>
            <ac:picMk id="17" creationId="{41160E7F-23A2-8C54-9068-07AC3DADF9EB}"/>
          </ac:picMkLst>
        </pc:picChg>
        <pc:picChg chg="add mod">
          <ac:chgData name="Korri Risinger" userId="f03bfe6e-c9f7-4648-856b-7e84a3d2fc07" providerId="ADAL" clId="{D3C0F33C-0F7A-4744-9872-96CD8F2CD512}" dt="2025-02-13T15:43:03.066" v="1116" actId="207"/>
          <ac:picMkLst>
            <pc:docMk/>
            <pc:sldMk cId="2811305077" sldId="263"/>
            <ac:picMk id="19" creationId="{6AA5A2F9-6426-15ED-C97F-3C6DB86210FB}"/>
          </ac:picMkLst>
        </pc:picChg>
        <pc:picChg chg="add mod">
          <ac:chgData name="Korri Risinger" userId="f03bfe6e-c9f7-4648-856b-7e84a3d2fc07" providerId="ADAL" clId="{D3C0F33C-0F7A-4744-9872-96CD8F2CD512}" dt="2025-02-13T15:43:03.066" v="1116" actId="207"/>
          <ac:picMkLst>
            <pc:docMk/>
            <pc:sldMk cId="2811305077" sldId="263"/>
            <ac:picMk id="21" creationId="{C223EB66-F741-C98A-D5FC-07858AAF0315}"/>
          </ac:picMkLst>
        </pc:picChg>
        <pc:picChg chg="mod">
          <ac:chgData name="Korri Risinger" userId="f03bfe6e-c9f7-4648-856b-7e84a3d2fc07" providerId="ADAL" clId="{D3C0F33C-0F7A-4744-9872-96CD8F2CD512}" dt="2025-02-13T15:52:40.749" v="1320" actId="207"/>
          <ac:picMkLst>
            <pc:docMk/>
            <pc:sldMk cId="2811305077" sldId="263"/>
            <ac:picMk id="22" creationId="{A5652267-B982-48DD-6115-EF9F4167D33C}"/>
          </ac:picMkLst>
        </pc:picChg>
        <pc:picChg chg="mod">
          <ac:chgData name="Korri Risinger" userId="f03bfe6e-c9f7-4648-856b-7e84a3d2fc07" providerId="ADAL" clId="{D3C0F33C-0F7A-4744-9872-96CD8F2CD512}" dt="2025-02-13T15:52:42.930" v="1321" actId="207"/>
          <ac:picMkLst>
            <pc:docMk/>
            <pc:sldMk cId="2811305077" sldId="263"/>
            <ac:picMk id="23" creationId="{A1276A87-C431-6E64-85AF-B3AA5DE83FBF}"/>
          </ac:picMkLst>
        </pc:picChg>
      </pc:sldChg>
      <pc:sldChg chg="delSp modSp add mod modTransition delAnim modAnim modNotesTx">
        <pc:chgData name="Korri Risinger" userId="f03bfe6e-c9f7-4648-856b-7e84a3d2fc07" providerId="ADAL" clId="{D3C0F33C-0F7A-4744-9872-96CD8F2CD512}" dt="2025-02-13T16:39:34.266" v="3137"/>
        <pc:sldMkLst>
          <pc:docMk/>
          <pc:sldMk cId="2378025748" sldId="264"/>
        </pc:sldMkLst>
        <pc:picChg chg="mod">
          <ac:chgData name="Korri Risinger" userId="f03bfe6e-c9f7-4648-856b-7e84a3d2fc07" providerId="ADAL" clId="{D3C0F33C-0F7A-4744-9872-96CD8F2CD512}" dt="2025-02-13T15:53:47.021" v="1346" actId="207"/>
          <ac:picMkLst>
            <pc:docMk/>
            <pc:sldMk cId="2378025748" sldId="264"/>
            <ac:picMk id="3" creationId="{4115CBA9-6392-CD7A-A5E9-DB98484CF3B9}"/>
          </ac:picMkLst>
        </pc:picChg>
        <pc:picChg chg="mod">
          <ac:chgData name="Korri Risinger" userId="f03bfe6e-c9f7-4648-856b-7e84a3d2fc07" providerId="ADAL" clId="{D3C0F33C-0F7A-4744-9872-96CD8F2CD512}" dt="2025-02-13T15:53:47.021" v="1346" actId="207"/>
          <ac:picMkLst>
            <pc:docMk/>
            <pc:sldMk cId="2378025748" sldId="264"/>
            <ac:picMk id="22" creationId="{6BEF46F1-E405-5991-8FEC-DBED16978BA0}"/>
          </ac:picMkLst>
        </pc:picChg>
      </pc:sldChg>
      <pc:sldChg chg="addSp delSp modSp add del mod">
        <pc:chgData name="Korri Risinger" userId="f03bfe6e-c9f7-4648-856b-7e84a3d2fc07" providerId="ADAL" clId="{D3C0F33C-0F7A-4744-9872-96CD8F2CD512}" dt="2025-02-13T15:52:07.940" v="1309" actId="2696"/>
        <pc:sldMkLst>
          <pc:docMk/>
          <pc:sldMk cId="4077087497" sldId="264"/>
        </pc:sldMkLst>
      </pc:sldChg>
      <pc:sldChg chg="delSp modSp add mod modTransition delAnim modAnim modNotesTx">
        <pc:chgData name="Korri Risinger" userId="f03bfe6e-c9f7-4648-856b-7e84a3d2fc07" providerId="ADAL" clId="{D3C0F33C-0F7A-4744-9872-96CD8F2CD512}" dt="2025-02-13T16:38:26.486" v="2912" actId="20577"/>
        <pc:sldMkLst>
          <pc:docMk/>
          <pc:sldMk cId="1326317764" sldId="265"/>
        </pc:sldMkLst>
        <pc:picChg chg="mod">
          <ac:chgData name="Korri Risinger" userId="f03bfe6e-c9f7-4648-856b-7e84a3d2fc07" providerId="ADAL" clId="{D3C0F33C-0F7A-4744-9872-96CD8F2CD512}" dt="2025-02-13T15:53:26.239" v="1336" actId="207"/>
          <ac:picMkLst>
            <pc:docMk/>
            <pc:sldMk cId="1326317764" sldId="265"/>
            <ac:picMk id="3" creationId="{0519C9B5-9C96-2190-8989-1E0709C564BF}"/>
          </ac:picMkLst>
        </pc:picChg>
        <pc:picChg chg="mod">
          <ac:chgData name="Korri Risinger" userId="f03bfe6e-c9f7-4648-856b-7e84a3d2fc07" providerId="ADAL" clId="{D3C0F33C-0F7A-4744-9872-96CD8F2CD512}" dt="2025-02-13T15:53:24.089" v="1335" actId="207"/>
          <ac:picMkLst>
            <pc:docMk/>
            <pc:sldMk cId="1326317764" sldId="265"/>
            <ac:picMk id="23" creationId="{9CA9D3FE-BA1A-3E12-9BBC-8F6E2FC7CBAD}"/>
          </ac:picMkLst>
        </pc:picChg>
      </pc:sldChg>
      <pc:sldChg chg="add modTransition modAnim">
        <pc:chgData name="Korri Risinger" userId="f03bfe6e-c9f7-4648-856b-7e84a3d2fc07" providerId="ADAL" clId="{D3C0F33C-0F7A-4744-9872-96CD8F2CD512}" dt="2025-02-13T16:42:52.035" v="3140"/>
        <pc:sldMkLst>
          <pc:docMk/>
          <pc:sldMk cId="378188996" sldId="266"/>
        </pc:sldMkLst>
      </pc:sldChg>
      <pc:sldChg chg="addSp modSp add mod modAnim modNotesTx">
        <pc:chgData name="Korri Risinger" userId="f03bfe6e-c9f7-4648-856b-7e84a3d2fc07" providerId="ADAL" clId="{D3C0F33C-0F7A-4744-9872-96CD8F2CD512}" dt="2025-02-13T17:17:19.271" v="3197"/>
        <pc:sldMkLst>
          <pc:docMk/>
          <pc:sldMk cId="1624755868" sldId="267"/>
        </pc:sldMkLst>
        <pc:picChg chg="add mod">
          <ac:chgData name="Korri Risinger" userId="f03bfe6e-c9f7-4648-856b-7e84a3d2fc07" providerId="ADAL" clId="{D3C0F33C-0F7A-4744-9872-96CD8F2CD512}" dt="2025-02-13T17:16:06.974" v="3146" actId="1076"/>
          <ac:picMkLst>
            <pc:docMk/>
            <pc:sldMk cId="1624755868" sldId="267"/>
            <ac:picMk id="15" creationId="{DFB4F2EC-9DDE-E8E0-4CB8-EFFF26750574}"/>
          </ac:picMkLst>
        </pc:picChg>
      </pc:sldChg>
      <pc:sldChg chg="modSp add mod modAnim modNotesTx">
        <pc:chgData name="Korri Risinger" userId="f03bfe6e-c9f7-4648-856b-7e84a3d2fc07" providerId="ADAL" clId="{D3C0F33C-0F7A-4744-9872-96CD8F2CD512}" dt="2025-02-13T17:20:00.034" v="3216"/>
        <pc:sldMkLst>
          <pc:docMk/>
          <pc:sldMk cId="540908915" sldId="268"/>
        </pc:sldMkLst>
        <pc:picChg chg="mod">
          <ac:chgData name="Korri Risinger" userId="f03bfe6e-c9f7-4648-856b-7e84a3d2fc07" providerId="ADAL" clId="{D3C0F33C-0F7A-4744-9872-96CD8F2CD512}" dt="2025-02-13T17:19:33.322" v="3211" actId="1076"/>
          <ac:picMkLst>
            <pc:docMk/>
            <pc:sldMk cId="540908915" sldId="268"/>
            <ac:picMk id="22" creationId="{F6C4E731-93C2-23E3-0FB9-8A859C56B5DB}"/>
          </ac:picMkLst>
        </pc:picChg>
      </pc:sldChg>
      <pc:sldChg chg="modSp add mod modAnim modNotesTx">
        <pc:chgData name="Korri Risinger" userId="f03bfe6e-c9f7-4648-856b-7e84a3d2fc07" providerId="ADAL" clId="{D3C0F33C-0F7A-4744-9872-96CD8F2CD512}" dt="2025-02-13T17:21:31.255" v="3247"/>
        <pc:sldMkLst>
          <pc:docMk/>
          <pc:sldMk cId="392019383" sldId="269"/>
        </pc:sldMkLst>
        <pc:picChg chg="mod">
          <ac:chgData name="Korri Risinger" userId="f03bfe6e-c9f7-4648-856b-7e84a3d2fc07" providerId="ADAL" clId="{D3C0F33C-0F7A-4744-9872-96CD8F2CD512}" dt="2025-02-13T17:20:47.610" v="3221" actId="1076"/>
          <ac:picMkLst>
            <pc:docMk/>
            <pc:sldMk cId="392019383" sldId="269"/>
            <ac:picMk id="15" creationId="{12955B2B-3D62-2217-5929-08179B2308B6}"/>
          </ac:picMkLst>
        </pc:picChg>
        <pc:picChg chg="mod">
          <ac:chgData name="Korri Risinger" userId="f03bfe6e-c9f7-4648-856b-7e84a3d2fc07" providerId="ADAL" clId="{D3C0F33C-0F7A-4744-9872-96CD8F2CD512}" dt="2025-02-13T17:21:02.665" v="3224" actId="1076"/>
          <ac:picMkLst>
            <pc:docMk/>
            <pc:sldMk cId="392019383" sldId="269"/>
            <ac:picMk id="22" creationId="{695D914C-4996-657D-390A-7F5408E861DB}"/>
          </ac:picMkLst>
        </pc:picChg>
      </pc:sldChg>
      <pc:sldChg chg="add ord modNotesTx">
        <pc:chgData name="Korri Risinger" userId="f03bfe6e-c9f7-4648-856b-7e84a3d2fc07" providerId="ADAL" clId="{D3C0F33C-0F7A-4744-9872-96CD8F2CD512}" dt="2025-02-13T17:21:51.105" v="3251"/>
        <pc:sldMkLst>
          <pc:docMk/>
          <pc:sldMk cId="3407034466" sldId="270"/>
        </pc:sldMkLst>
      </pc:sldChg>
      <pc:sldChg chg="modSp add mod ord modNotesTx">
        <pc:chgData name="Korri Risinger" userId="f03bfe6e-c9f7-4648-856b-7e84a3d2fc07" providerId="ADAL" clId="{D3C0F33C-0F7A-4744-9872-96CD8F2CD512}" dt="2025-02-13T18:56:28.300" v="3787"/>
        <pc:sldMkLst>
          <pc:docMk/>
          <pc:sldMk cId="679317615" sldId="271"/>
        </pc:sldMkLst>
        <pc:spChg chg="mod">
          <ac:chgData name="Korri Risinger" userId="f03bfe6e-c9f7-4648-856b-7e84a3d2fc07" providerId="ADAL" clId="{D3C0F33C-0F7A-4744-9872-96CD8F2CD512}" dt="2025-02-13T17:25:56.682" v="3293" actId="20577"/>
          <ac:spMkLst>
            <pc:docMk/>
            <pc:sldMk cId="679317615" sldId="271"/>
            <ac:spMk id="2" creationId="{A1F94A67-69CB-FD82-965D-C8FC7B9B5868}"/>
          </ac:spMkLst>
        </pc:spChg>
        <pc:spChg chg="mod">
          <ac:chgData name="Korri Risinger" userId="f03bfe6e-c9f7-4648-856b-7e84a3d2fc07" providerId="ADAL" clId="{D3C0F33C-0F7A-4744-9872-96CD8F2CD512}" dt="2025-02-13T17:26:02.756" v="3302" actId="20577"/>
          <ac:spMkLst>
            <pc:docMk/>
            <pc:sldMk cId="679317615" sldId="271"/>
            <ac:spMk id="3" creationId="{B2571AAB-3D9C-FD9E-0AAF-B8A9B837E249}"/>
          </ac:spMkLst>
        </pc:spChg>
      </pc:sldChg>
      <pc:sldChg chg="addSp delSp modSp new mod modTransition modClrScheme chgLayout modNotesTx">
        <pc:chgData name="Korri Risinger" userId="f03bfe6e-c9f7-4648-856b-7e84a3d2fc07" providerId="ADAL" clId="{D3C0F33C-0F7A-4744-9872-96CD8F2CD512}" dt="2025-02-13T22:49:25.504" v="11390"/>
        <pc:sldMkLst>
          <pc:docMk/>
          <pc:sldMk cId="2716769625" sldId="272"/>
        </pc:sldMkLst>
        <pc:spChg chg="add mod ord">
          <ac:chgData name="Korri Risinger" userId="f03bfe6e-c9f7-4648-856b-7e84a3d2fc07" providerId="ADAL" clId="{D3C0F33C-0F7A-4744-9872-96CD8F2CD512}" dt="2025-02-13T18:51:08.431" v="3769" actId="14100"/>
          <ac:spMkLst>
            <pc:docMk/>
            <pc:sldMk cId="2716769625" sldId="272"/>
            <ac:spMk id="9" creationId="{7EFEFA25-16A3-3691-F25C-E7F12B96521E}"/>
          </ac:spMkLst>
        </pc:spChg>
        <pc:graphicFrameChg chg="add mod">
          <ac:chgData name="Korri Risinger" userId="f03bfe6e-c9f7-4648-856b-7e84a3d2fc07" providerId="ADAL" clId="{D3C0F33C-0F7A-4744-9872-96CD8F2CD512}" dt="2025-02-13T22:49:25.504" v="11390"/>
          <ac:graphicFrameMkLst>
            <pc:docMk/>
            <pc:sldMk cId="2716769625" sldId="272"/>
            <ac:graphicFrameMk id="10" creationId="{70BE2986-9490-E8B6-BDF6-1EE7FBE68DB3}"/>
          </ac:graphicFrameMkLst>
        </pc:graphicFrameChg>
      </pc:sldChg>
      <pc:sldChg chg="addSp modSp add del mod modTransition modAnim modNotesTx">
        <pc:chgData name="Korri Risinger" userId="f03bfe6e-c9f7-4648-856b-7e84a3d2fc07" providerId="ADAL" clId="{D3C0F33C-0F7A-4744-9872-96CD8F2CD512}" dt="2025-02-13T20:47:58.469" v="7127" actId="47"/>
        <pc:sldMkLst>
          <pc:docMk/>
          <pc:sldMk cId="2237935408" sldId="273"/>
        </pc:sldMkLst>
      </pc:sldChg>
      <pc:sldChg chg="addSp delSp modSp new del mod">
        <pc:chgData name="Korri Risinger" userId="f03bfe6e-c9f7-4648-856b-7e84a3d2fc07" providerId="ADAL" clId="{D3C0F33C-0F7A-4744-9872-96CD8F2CD512}" dt="2025-02-13T19:01:07.090" v="4253" actId="2696"/>
        <pc:sldMkLst>
          <pc:docMk/>
          <pc:sldMk cId="88806700" sldId="274"/>
        </pc:sldMkLst>
      </pc:sldChg>
      <pc:sldChg chg="add del modAnim modNotesTx">
        <pc:chgData name="Korri Risinger" userId="f03bfe6e-c9f7-4648-856b-7e84a3d2fc07" providerId="ADAL" clId="{D3C0F33C-0F7A-4744-9872-96CD8F2CD512}" dt="2025-02-13T20:47:58.469" v="7127" actId="47"/>
        <pc:sldMkLst>
          <pc:docMk/>
          <pc:sldMk cId="750379094" sldId="274"/>
        </pc:sldMkLst>
      </pc:sldChg>
      <pc:sldChg chg="modSp add del mod modAnim modNotesTx">
        <pc:chgData name="Korri Risinger" userId="f03bfe6e-c9f7-4648-856b-7e84a3d2fc07" providerId="ADAL" clId="{D3C0F33C-0F7A-4744-9872-96CD8F2CD512}" dt="2025-02-13T20:47:58.469" v="7127" actId="47"/>
        <pc:sldMkLst>
          <pc:docMk/>
          <pc:sldMk cId="296725781" sldId="275"/>
        </pc:sldMkLst>
      </pc:sldChg>
      <pc:sldChg chg="addSp delSp modSp new mod modNotesTx">
        <pc:chgData name="Korri Risinger" userId="f03bfe6e-c9f7-4648-856b-7e84a3d2fc07" providerId="ADAL" clId="{D3C0F33C-0F7A-4744-9872-96CD8F2CD512}" dt="2025-02-13T19:52:11.707" v="6957" actId="20577"/>
        <pc:sldMkLst>
          <pc:docMk/>
          <pc:sldMk cId="3061846836" sldId="276"/>
        </pc:sldMkLst>
        <pc:picChg chg="add mod">
          <ac:chgData name="Korri Risinger" userId="f03bfe6e-c9f7-4648-856b-7e84a3d2fc07" providerId="ADAL" clId="{D3C0F33C-0F7A-4744-9872-96CD8F2CD512}" dt="2025-02-13T19:48:24.677" v="6405" actId="1076"/>
          <ac:picMkLst>
            <pc:docMk/>
            <pc:sldMk cId="3061846836" sldId="276"/>
            <ac:picMk id="5" creationId="{2F91777B-31D2-B846-0E97-4FD4CE6BACCA}"/>
          </ac:picMkLst>
        </pc:picChg>
      </pc:sldChg>
      <pc:sldChg chg="addSp delSp modSp add mod">
        <pc:chgData name="Korri Risinger" userId="f03bfe6e-c9f7-4648-856b-7e84a3d2fc07" providerId="ADAL" clId="{D3C0F33C-0F7A-4744-9872-96CD8F2CD512}" dt="2025-02-13T21:23:25.341" v="7165" actId="208"/>
        <pc:sldMkLst>
          <pc:docMk/>
          <pc:sldMk cId="922032076" sldId="277"/>
        </pc:sldMkLst>
      </pc:sldChg>
      <pc:sldChg chg="modSp add del ord modNotesTx">
        <pc:chgData name="Korri Risinger" userId="f03bfe6e-c9f7-4648-856b-7e84a3d2fc07" providerId="ADAL" clId="{D3C0F33C-0F7A-4744-9872-96CD8F2CD512}" dt="2025-02-13T20:47:58.469" v="7127" actId="47"/>
        <pc:sldMkLst>
          <pc:docMk/>
          <pc:sldMk cId="3946994331" sldId="277"/>
        </pc:sldMkLst>
      </pc:sldChg>
      <pc:sldChg chg="addSp modSp new del mod modClrScheme chgLayout">
        <pc:chgData name="Korri Risinger" userId="f03bfe6e-c9f7-4648-856b-7e84a3d2fc07" providerId="ADAL" clId="{D3C0F33C-0F7A-4744-9872-96CD8F2CD512}" dt="2025-02-13T20:47:58.469" v="7127" actId="47"/>
        <pc:sldMkLst>
          <pc:docMk/>
          <pc:sldMk cId="1057476882" sldId="278"/>
        </pc:sldMkLst>
      </pc:sldChg>
      <pc:sldChg chg="modSp add ord modNotesTx">
        <pc:chgData name="Korri Risinger" userId="f03bfe6e-c9f7-4648-856b-7e84a3d2fc07" providerId="ADAL" clId="{D3C0F33C-0F7A-4744-9872-96CD8F2CD512}" dt="2025-02-13T22:46:54.154" v="11375" actId="2085"/>
        <pc:sldMkLst>
          <pc:docMk/>
          <pc:sldMk cId="3744722767" sldId="278"/>
        </pc:sldMkLst>
        <pc:graphicFrameChg chg="mod">
          <ac:chgData name="Korri Risinger" userId="f03bfe6e-c9f7-4648-856b-7e84a3d2fc07" providerId="ADAL" clId="{D3C0F33C-0F7A-4744-9872-96CD8F2CD512}" dt="2025-02-13T22:46:54.154" v="11375" actId="2085"/>
          <ac:graphicFrameMkLst>
            <pc:docMk/>
            <pc:sldMk cId="3744722767" sldId="278"/>
            <ac:graphicFrameMk id="8" creationId="{3491EE3C-8196-98F1-A763-22A415D1E2E7}"/>
          </ac:graphicFrameMkLst>
        </pc:graphicFrameChg>
      </pc:sldChg>
      <pc:sldChg chg="modSp new mod modNotesTx">
        <pc:chgData name="Korri Risinger" userId="f03bfe6e-c9f7-4648-856b-7e84a3d2fc07" providerId="ADAL" clId="{D3C0F33C-0F7A-4744-9872-96CD8F2CD512}" dt="2025-02-13T21:44:06.082" v="9261" actId="20577"/>
        <pc:sldMkLst>
          <pc:docMk/>
          <pc:sldMk cId="1360287325" sldId="279"/>
        </pc:sldMkLst>
        <pc:spChg chg="mod">
          <ac:chgData name="Korri Risinger" userId="f03bfe6e-c9f7-4648-856b-7e84a3d2fc07" providerId="ADAL" clId="{D3C0F33C-0F7A-4744-9872-96CD8F2CD512}" dt="2025-02-13T21:39:25.705" v="8630" actId="20577"/>
          <ac:spMkLst>
            <pc:docMk/>
            <pc:sldMk cId="1360287325" sldId="279"/>
            <ac:spMk id="2" creationId="{756E8D5E-E366-6E92-5495-E8DCB0423209}"/>
          </ac:spMkLst>
        </pc:spChg>
      </pc:sldChg>
      <pc:sldChg chg="modSp add mod ord modNotesTx">
        <pc:chgData name="Korri Risinger" userId="f03bfe6e-c9f7-4648-856b-7e84a3d2fc07" providerId="ADAL" clId="{D3C0F33C-0F7A-4744-9872-96CD8F2CD512}" dt="2025-02-13T22:33:34.295" v="10328" actId="20577"/>
        <pc:sldMkLst>
          <pc:docMk/>
          <pc:sldMk cId="474576126" sldId="280"/>
        </pc:sldMkLst>
        <pc:spChg chg="mod">
          <ac:chgData name="Korri Risinger" userId="f03bfe6e-c9f7-4648-856b-7e84a3d2fc07" providerId="ADAL" clId="{D3C0F33C-0F7A-4744-9872-96CD8F2CD512}" dt="2025-02-13T22:12:24.571" v="9304" actId="20577"/>
          <ac:spMkLst>
            <pc:docMk/>
            <pc:sldMk cId="474576126" sldId="280"/>
            <ac:spMk id="2" creationId="{BABB80C7-7D9E-4CBF-D6A4-B2E3024A2299}"/>
          </ac:spMkLst>
        </pc:spChg>
        <pc:spChg chg="mod">
          <ac:chgData name="Korri Risinger" userId="f03bfe6e-c9f7-4648-856b-7e84a3d2fc07" providerId="ADAL" clId="{D3C0F33C-0F7A-4744-9872-96CD8F2CD512}" dt="2025-02-13T22:12:30.933" v="9315" actId="20577"/>
          <ac:spMkLst>
            <pc:docMk/>
            <pc:sldMk cId="474576126" sldId="280"/>
            <ac:spMk id="3" creationId="{9CCF2176-0E94-DE1C-22F0-D0E514D81B33}"/>
          </ac:spMkLst>
        </pc:spChg>
      </pc:sldChg>
      <pc:sldChg chg="addSp delSp modSp new mod modClrScheme chgLayout modNotesTx">
        <pc:chgData name="Korri Risinger" userId="f03bfe6e-c9f7-4648-856b-7e84a3d2fc07" providerId="ADAL" clId="{D3C0F33C-0F7A-4744-9872-96CD8F2CD512}" dt="2025-02-14T20:57:55.853" v="12882" actId="20577"/>
        <pc:sldMkLst>
          <pc:docMk/>
          <pc:sldMk cId="124183941" sldId="281"/>
        </pc:sldMkLst>
        <pc:spChg chg="add mod">
          <ac:chgData name="Korri Risinger" userId="f03bfe6e-c9f7-4648-856b-7e84a3d2fc07" providerId="ADAL" clId="{D3C0F33C-0F7A-4744-9872-96CD8F2CD512}" dt="2025-02-13T22:31:10.053" v="10041" actId="1038"/>
          <ac:spMkLst>
            <pc:docMk/>
            <pc:sldMk cId="124183941" sldId="281"/>
            <ac:spMk id="14" creationId="{2B024AC8-5EA4-8755-B480-F87CC819A406}"/>
          </ac:spMkLst>
        </pc:spChg>
        <pc:spChg chg="add mod">
          <ac:chgData name="Korri Risinger" userId="f03bfe6e-c9f7-4648-856b-7e84a3d2fc07" providerId="ADAL" clId="{D3C0F33C-0F7A-4744-9872-96CD8F2CD512}" dt="2025-02-13T22:29:49.273" v="10032" actId="1076"/>
          <ac:spMkLst>
            <pc:docMk/>
            <pc:sldMk cId="124183941" sldId="281"/>
            <ac:spMk id="15" creationId="{723A7153-CCDF-2194-B816-5A5178414065}"/>
          </ac:spMkLst>
        </pc:spChg>
        <pc:spChg chg="add mod">
          <ac:chgData name="Korri Risinger" userId="f03bfe6e-c9f7-4648-856b-7e84a3d2fc07" providerId="ADAL" clId="{D3C0F33C-0F7A-4744-9872-96CD8F2CD512}" dt="2025-02-13T22:29:39.975" v="10031" actId="1076"/>
          <ac:spMkLst>
            <pc:docMk/>
            <pc:sldMk cId="124183941" sldId="281"/>
            <ac:spMk id="16" creationId="{D48D362B-F64C-B570-E87C-1F4BA511FF49}"/>
          </ac:spMkLst>
        </pc:spChg>
        <pc:graphicFrameChg chg="add mod modGraphic">
          <ac:chgData name="Korri Risinger" userId="f03bfe6e-c9f7-4648-856b-7e84a3d2fc07" providerId="ADAL" clId="{D3C0F33C-0F7A-4744-9872-96CD8F2CD512}" dt="2025-02-13T22:28:33.423" v="10022" actId="14100"/>
          <ac:graphicFrameMkLst>
            <pc:docMk/>
            <pc:sldMk cId="124183941" sldId="281"/>
            <ac:graphicFrameMk id="6" creationId="{39580649-3C65-CA0B-F68E-13F73B663725}"/>
          </ac:graphicFrameMkLst>
        </pc:graphicFrameChg>
        <pc:graphicFrameChg chg="add mod">
          <ac:chgData name="Korri Risinger" userId="f03bfe6e-c9f7-4648-856b-7e84a3d2fc07" providerId="ADAL" clId="{D3C0F33C-0F7A-4744-9872-96CD8F2CD512}" dt="2025-02-13T22:30:54.451" v="10037" actId="207"/>
          <ac:graphicFrameMkLst>
            <pc:docMk/>
            <pc:sldMk cId="124183941" sldId="281"/>
            <ac:graphicFrameMk id="10" creationId="{1A93CDA8-499C-CF61-FC68-7C80EF18F479}"/>
          </ac:graphicFrameMkLst>
        </pc:graphicFrameChg>
        <pc:graphicFrameChg chg="add mod">
          <ac:chgData name="Korri Risinger" userId="f03bfe6e-c9f7-4648-856b-7e84a3d2fc07" providerId="ADAL" clId="{D3C0F33C-0F7A-4744-9872-96CD8F2CD512}" dt="2025-02-13T22:28:33.423" v="10022" actId="14100"/>
          <ac:graphicFrameMkLst>
            <pc:docMk/>
            <pc:sldMk cId="124183941" sldId="281"/>
            <ac:graphicFrameMk id="11" creationId="{E9892A58-ADB2-FEE1-A50E-6763F98D2EE8}"/>
          </ac:graphicFrameMkLst>
        </pc:graphicFrameChg>
        <pc:graphicFrameChg chg="add mod">
          <ac:chgData name="Korri Risinger" userId="f03bfe6e-c9f7-4648-856b-7e84a3d2fc07" providerId="ADAL" clId="{D3C0F33C-0F7A-4744-9872-96CD8F2CD512}" dt="2025-02-13T22:28:33.423" v="10022" actId="14100"/>
          <ac:graphicFrameMkLst>
            <pc:docMk/>
            <pc:sldMk cId="124183941" sldId="281"/>
            <ac:graphicFrameMk id="13" creationId="{118076BA-A4F6-E952-A71E-73CA4DE23292}"/>
          </ac:graphicFrameMkLst>
        </pc:graphicFrameChg>
        <pc:cxnChg chg="add mod">
          <ac:chgData name="Korri Risinger" userId="f03bfe6e-c9f7-4648-856b-7e84a3d2fc07" providerId="ADAL" clId="{D3C0F33C-0F7A-4744-9872-96CD8F2CD512}" dt="2025-02-14T20:48:17.977" v="12682" actId="1582"/>
          <ac:cxnSpMkLst>
            <pc:docMk/>
            <pc:sldMk cId="124183941" sldId="281"/>
            <ac:cxnSpMk id="3" creationId="{EB1EF04D-7761-A869-064C-60F9BB25CF14}"/>
          </ac:cxnSpMkLst>
        </pc:cxnChg>
        <pc:cxnChg chg="add mod">
          <ac:chgData name="Korri Risinger" userId="f03bfe6e-c9f7-4648-856b-7e84a3d2fc07" providerId="ADAL" clId="{D3C0F33C-0F7A-4744-9872-96CD8F2CD512}" dt="2025-02-14T20:48:29.414" v="12684" actId="1076"/>
          <ac:cxnSpMkLst>
            <pc:docMk/>
            <pc:sldMk cId="124183941" sldId="281"/>
            <ac:cxnSpMk id="4" creationId="{81042CCC-FEDD-61DC-E9CD-8E6ABE530DC8}"/>
          </ac:cxnSpMkLst>
        </pc:cxnChg>
        <pc:cxnChg chg="add del mod">
          <ac:chgData name="Korri Risinger" userId="f03bfe6e-c9f7-4648-856b-7e84a3d2fc07" providerId="ADAL" clId="{D3C0F33C-0F7A-4744-9872-96CD8F2CD512}" dt="2025-02-14T20:50:35.342" v="12691" actId="478"/>
          <ac:cxnSpMkLst>
            <pc:docMk/>
            <pc:sldMk cId="124183941" sldId="281"/>
            <ac:cxnSpMk id="5" creationId="{F094F487-43A2-1952-F98A-085C5877F81E}"/>
          </ac:cxnSpMkLst>
        </pc:cxnChg>
      </pc:sldChg>
      <pc:sldChg chg="addSp delSp modSp add mod ord modNotesTx">
        <pc:chgData name="Korri Risinger" userId="f03bfe6e-c9f7-4648-856b-7e84a3d2fc07" providerId="ADAL" clId="{D3C0F33C-0F7A-4744-9872-96CD8F2CD512}" dt="2025-02-13T22:49:49.461" v="11392" actId="170"/>
        <pc:sldMkLst>
          <pc:docMk/>
          <pc:sldMk cId="61459537" sldId="282"/>
        </pc:sldMkLst>
        <pc:spChg chg="add mod ord">
          <ac:chgData name="Korri Risinger" userId="f03bfe6e-c9f7-4648-856b-7e84a3d2fc07" providerId="ADAL" clId="{D3C0F33C-0F7A-4744-9872-96CD8F2CD512}" dt="2025-02-13T22:49:49.461" v="11392" actId="170"/>
          <ac:spMkLst>
            <pc:docMk/>
            <pc:sldMk cId="61459537" sldId="282"/>
            <ac:spMk id="2" creationId="{3CE0677F-8A09-DC0A-44FE-2214B8BFEE5B}"/>
          </ac:spMkLst>
        </pc:spChg>
        <pc:graphicFrameChg chg="add mod">
          <ac:chgData name="Korri Risinger" userId="f03bfe6e-c9f7-4648-856b-7e84a3d2fc07" providerId="ADAL" clId="{D3C0F33C-0F7A-4744-9872-96CD8F2CD512}" dt="2025-02-13T22:48:51.114" v="11384" actId="1038"/>
          <ac:graphicFrameMkLst>
            <pc:docMk/>
            <pc:sldMk cId="61459537" sldId="282"/>
            <ac:graphicFrameMk id="3" creationId="{27E8E800-F5E6-0538-4DC9-C02DA2BBEE77}"/>
          </ac:graphicFrameMkLst>
        </pc:graphicFrameChg>
      </pc:sldChg>
      <pc:sldChg chg="add del">
        <pc:chgData name="Korri Risinger" userId="f03bfe6e-c9f7-4648-856b-7e84a3d2fc07" providerId="ADAL" clId="{D3C0F33C-0F7A-4744-9872-96CD8F2CD512}" dt="2025-02-13T22:31:28.461" v="10043" actId="2696"/>
        <pc:sldMkLst>
          <pc:docMk/>
          <pc:sldMk cId="3718923071" sldId="282"/>
        </pc:sldMkLst>
      </pc:sldChg>
      <pc:sldChg chg="addSp delSp modSp add mod modNotesTx">
        <pc:chgData name="Korri Risinger" userId="f03bfe6e-c9f7-4648-856b-7e84a3d2fc07" providerId="ADAL" clId="{D3C0F33C-0F7A-4744-9872-96CD8F2CD512}" dt="2025-02-14T20:43:34.062" v="11744" actId="20577"/>
        <pc:sldMkLst>
          <pc:docMk/>
          <pc:sldMk cId="778802144" sldId="283"/>
        </pc:sldMkLst>
        <pc:spChg chg="mod">
          <ac:chgData name="Korri Risinger" userId="f03bfe6e-c9f7-4648-856b-7e84a3d2fc07" providerId="ADAL" clId="{D3C0F33C-0F7A-4744-9872-96CD8F2CD512}" dt="2025-02-13T22:37:27.200" v="10739" actId="14100"/>
          <ac:spMkLst>
            <pc:docMk/>
            <pc:sldMk cId="778802144" sldId="283"/>
            <ac:spMk id="2" creationId="{48BA0CF7-90DC-61AC-EFE2-584F7CA606AE}"/>
          </ac:spMkLst>
        </pc:spChg>
        <pc:graphicFrameChg chg="add mod">
          <ac:chgData name="Korri Risinger" userId="f03bfe6e-c9f7-4648-856b-7e84a3d2fc07" providerId="ADAL" clId="{D3C0F33C-0F7A-4744-9872-96CD8F2CD512}" dt="2025-02-13T22:49:17.254" v="11388"/>
          <ac:graphicFrameMkLst>
            <pc:docMk/>
            <pc:sldMk cId="778802144" sldId="283"/>
            <ac:graphicFrameMk id="3" creationId="{82E71393-3634-CA84-FE08-56D3486F9F87}"/>
          </ac:graphicFrameMkLst>
        </pc:graphicFrameChg>
      </pc:sldChg>
      <pc:sldChg chg="addSp delSp modSp add mod modNotesTx">
        <pc:chgData name="Korri Risinger" userId="f03bfe6e-c9f7-4648-856b-7e84a3d2fc07" providerId="ADAL" clId="{D3C0F33C-0F7A-4744-9872-96CD8F2CD512}" dt="2025-02-14T20:44:12.648" v="11761" actId="20577"/>
        <pc:sldMkLst>
          <pc:docMk/>
          <pc:sldMk cId="3829963779" sldId="284"/>
        </pc:sldMkLst>
        <pc:spChg chg="mod">
          <ac:chgData name="Korri Risinger" userId="f03bfe6e-c9f7-4648-856b-7e84a3d2fc07" providerId="ADAL" clId="{D3C0F33C-0F7A-4744-9872-96CD8F2CD512}" dt="2025-02-13T22:38:36.310" v="10933" actId="14100"/>
          <ac:spMkLst>
            <pc:docMk/>
            <pc:sldMk cId="3829963779" sldId="284"/>
            <ac:spMk id="2" creationId="{E12F4C29-7AEC-21A8-8699-7C96FCF845C1}"/>
          </ac:spMkLst>
        </pc:spChg>
        <pc:graphicFrameChg chg="add mod">
          <ac:chgData name="Korri Risinger" userId="f03bfe6e-c9f7-4648-856b-7e84a3d2fc07" providerId="ADAL" clId="{D3C0F33C-0F7A-4744-9872-96CD8F2CD512}" dt="2025-02-13T22:49:07.838" v="11386"/>
          <ac:graphicFrameMkLst>
            <pc:docMk/>
            <pc:sldMk cId="3829963779" sldId="284"/>
            <ac:graphicFrameMk id="3" creationId="{3A6DA9B7-AB6B-F289-3197-10F7ABF1FB0C}"/>
          </ac:graphicFrameMkLst>
        </pc:graphicFrameChg>
      </pc:sldChg>
      <pc:sldChg chg="add ord modNotesTx">
        <pc:chgData name="Korri Risinger" userId="f03bfe6e-c9f7-4648-856b-7e84a3d2fc07" providerId="ADAL" clId="{D3C0F33C-0F7A-4744-9872-96CD8F2CD512}" dt="2025-02-13T22:50:41.636" v="11516" actId="20577"/>
        <pc:sldMkLst>
          <pc:docMk/>
          <pc:sldMk cId="480551397" sldId="285"/>
        </pc:sldMkLst>
      </pc:sldChg>
      <pc:sldChg chg="addSp delSp modSp new mod modNotesTx">
        <pc:chgData name="Korri Risinger" userId="f03bfe6e-c9f7-4648-856b-7e84a3d2fc07" providerId="ADAL" clId="{D3C0F33C-0F7A-4744-9872-96CD8F2CD512}" dt="2025-02-14T22:24:22.799" v="13645"/>
        <pc:sldMkLst>
          <pc:docMk/>
          <pc:sldMk cId="693654476" sldId="286"/>
        </pc:sldMkLst>
        <pc:spChg chg="mod">
          <ac:chgData name="Korri Risinger" userId="f03bfe6e-c9f7-4648-856b-7e84a3d2fc07" providerId="ADAL" clId="{D3C0F33C-0F7A-4744-9872-96CD8F2CD512}" dt="2025-02-14T21:54:47.535" v="13380" actId="20577"/>
          <ac:spMkLst>
            <pc:docMk/>
            <pc:sldMk cId="693654476" sldId="286"/>
            <ac:spMk id="2" creationId="{D9BD70C1-5482-F671-A388-FB329E6DBAFE}"/>
          </ac:spMkLst>
        </pc:spChg>
        <pc:graphicFrameChg chg="add mod">
          <ac:chgData name="Korri Risinger" userId="f03bfe6e-c9f7-4648-856b-7e84a3d2fc07" providerId="ADAL" clId="{D3C0F33C-0F7A-4744-9872-96CD8F2CD512}" dt="2025-02-14T22:24:22.799" v="13645"/>
          <ac:graphicFrameMkLst>
            <pc:docMk/>
            <pc:sldMk cId="693654476" sldId="286"/>
            <ac:graphicFrameMk id="4" creationId="{377E8781-3A4A-2E9A-1A2A-3122C2392824}"/>
          </ac:graphicFrameMkLst>
        </pc:graphicFrameChg>
      </pc:sldChg>
      <pc:sldChg chg="addSp modSp add mod modAnim modNotesTx">
        <pc:chgData name="Korri Risinger" userId="f03bfe6e-c9f7-4648-856b-7e84a3d2fc07" providerId="ADAL" clId="{D3C0F33C-0F7A-4744-9872-96CD8F2CD512}" dt="2025-02-14T21:06:20.373" v="13263" actId="20577"/>
        <pc:sldMkLst>
          <pc:docMk/>
          <pc:sldMk cId="1001151091" sldId="287"/>
        </pc:sldMkLst>
        <pc:spChg chg="add mod">
          <ac:chgData name="Korri Risinger" userId="f03bfe6e-c9f7-4648-856b-7e84a3d2fc07" providerId="ADAL" clId="{D3C0F33C-0F7A-4744-9872-96CD8F2CD512}" dt="2025-02-14T21:00:08.745" v="12974" actId="1035"/>
          <ac:spMkLst>
            <pc:docMk/>
            <pc:sldMk cId="1001151091" sldId="287"/>
            <ac:spMk id="2" creationId="{7EE9605E-5B51-4A23-9CEF-A6296A5C6182}"/>
          </ac:spMkLst>
        </pc:spChg>
        <pc:spChg chg="add mod">
          <ac:chgData name="Korri Risinger" userId="f03bfe6e-c9f7-4648-856b-7e84a3d2fc07" providerId="ADAL" clId="{D3C0F33C-0F7A-4744-9872-96CD8F2CD512}" dt="2025-02-14T21:00:22.419" v="12978" actId="1037"/>
          <ac:spMkLst>
            <pc:docMk/>
            <pc:sldMk cId="1001151091" sldId="287"/>
            <ac:spMk id="7" creationId="{51C294D4-1382-CFAB-5DED-C93D4B719945}"/>
          </ac:spMkLst>
        </pc:spChg>
        <pc:spChg chg="add mod">
          <ac:chgData name="Korri Risinger" userId="f03bfe6e-c9f7-4648-856b-7e84a3d2fc07" providerId="ADAL" clId="{D3C0F33C-0F7A-4744-9872-96CD8F2CD512}" dt="2025-02-14T21:00:29.132" v="12980" actId="1076"/>
          <ac:spMkLst>
            <pc:docMk/>
            <pc:sldMk cId="1001151091" sldId="287"/>
            <ac:spMk id="8" creationId="{50AA0B2D-A5AD-3D52-45FF-DA1DC57C77CB}"/>
          </ac:spMkLst>
        </pc:spChg>
        <pc:spChg chg="add mod">
          <ac:chgData name="Korri Risinger" userId="f03bfe6e-c9f7-4648-856b-7e84a3d2fc07" providerId="ADAL" clId="{D3C0F33C-0F7A-4744-9872-96CD8F2CD512}" dt="2025-02-14T21:00:39.493" v="12988" actId="1037"/>
          <ac:spMkLst>
            <pc:docMk/>
            <pc:sldMk cId="1001151091" sldId="287"/>
            <ac:spMk id="9" creationId="{2235EB8E-8FE5-6EB5-6BFB-79110B1E0E34}"/>
          </ac:spMkLst>
        </pc:spChg>
        <pc:spChg chg="add mod">
          <ac:chgData name="Korri Risinger" userId="f03bfe6e-c9f7-4648-856b-7e84a3d2fc07" providerId="ADAL" clId="{D3C0F33C-0F7A-4744-9872-96CD8F2CD512}" dt="2025-02-14T21:01:06.857" v="13000" actId="1038"/>
          <ac:spMkLst>
            <pc:docMk/>
            <pc:sldMk cId="1001151091" sldId="287"/>
            <ac:spMk id="17" creationId="{BAE9CA93-0AA1-5A85-FBFF-54D7459BAB40}"/>
          </ac:spMkLst>
        </pc:spChg>
        <pc:spChg chg="add mod">
          <ac:chgData name="Korri Risinger" userId="f03bfe6e-c9f7-4648-856b-7e84a3d2fc07" providerId="ADAL" clId="{D3C0F33C-0F7A-4744-9872-96CD8F2CD512}" dt="2025-02-14T21:01:06.857" v="13000" actId="1038"/>
          <ac:spMkLst>
            <pc:docMk/>
            <pc:sldMk cId="1001151091" sldId="287"/>
            <ac:spMk id="18" creationId="{802B2DD9-6A72-938F-8311-34A3E6FCD580}"/>
          </ac:spMkLst>
        </pc:spChg>
        <pc:spChg chg="add mod">
          <ac:chgData name="Korri Risinger" userId="f03bfe6e-c9f7-4648-856b-7e84a3d2fc07" providerId="ADAL" clId="{D3C0F33C-0F7A-4744-9872-96CD8F2CD512}" dt="2025-02-14T21:01:06.857" v="13000" actId="1038"/>
          <ac:spMkLst>
            <pc:docMk/>
            <pc:sldMk cId="1001151091" sldId="287"/>
            <ac:spMk id="19" creationId="{0313D0A5-40C7-5C80-79B4-F1D7BFC3F563}"/>
          </ac:spMkLst>
        </pc:spChg>
        <pc:spChg chg="add mod">
          <ac:chgData name="Korri Risinger" userId="f03bfe6e-c9f7-4648-856b-7e84a3d2fc07" providerId="ADAL" clId="{D3C0F33C-0F7A-4744-9872-96CD8F2CD512}" dt="2025-02-14T21:01:06.857" v="13000" actId="1038"/>
          <ac:spMkLst>
            <pc:docMk/>
            <pc:sldMk cId="1001151091" sldId="287"/>
            <ac:spMk id="20" creationId="{327A9411-74E9-3F84-6A1C-7354533B51FC}"/>
          </ac:spMkLst>
        </pc:spChg>
        <pc:spChg chg="add mod">
          <ac:chgData name="Korri Risinger" userId="f03bfe6e-c9f7-4648-856b-7e84a3d2fc07" providerId="ADAL" clId="{D3C0F33C-0F7A-4744-9872-96CD8F2CD512}" dt="2025-02-14T21:01:17.844" v="13002" actId="1076"/>
          <ac:spMkLst>
            <pc:docMk/>
            <pc:sldMk cId="1001151091" sldId="287"/>
            <ac:spMk id="21" creationId="{089E16A2-AC66-E14E-656E-AB393087DFFE}"/>
          </ac:spMkLst>
        </pc:spChg>
        <pc:spChg chg="add mod">
          <ac:chgData name="Korri Risinger" userId="f03bfe6e-c9f7-4648-856b-7e84a3d2fc07" providerId="ADAL" clId="{D3C0F33C-0F7A-4744-9872-96CD8F2CD512}" dt="2025-02-14T21:01:34.659" v="13005" actId="14100"/>
          <ac:spMkLst>
            <pc:docMk/>
            <pc:sldMk cId="1001151091" sldId="287"/>
            <ac:spMk id="22" creationId="{D8AEB908-F5BE-9A39-A5DF-F2D6DB8A637D}"/>
          </ac:spMkLst>
        </pc:spChg>
        <pc:spChg chg="add mod">
          <ac:chgData name="Korri Risinger" userId="f03bfe6e-c9f7-4648-856b-7e84a3d2fc07" providerId="ADAL" clId="{D3C0F33C-0F7A-4744-9872-96CD8F2CD512}" dt="2025-02-14T21:01:44.626" v="13007" actId="1076"/>
          <ac:spMkLst>
            <pc:docMk/>
            <pc:sldMk cId="1001151091" sldId="287"/>
            <ac:spMk id="23" creationId="{0AF517FB-B662-B687-952C-6AFA28A289AF}"/>
          </ac:spMkLst>
        </pc:spChg>
        <pc:spChg chg="add mod">
          <ac:chgData name="Korri Risinger" userId="f03bfe6e-c9f7-4648-856b-7e84a3d2fc07" providerId="ADAL" clId="{D3C0F33C-0F7A-4744-9872-96CD8F2CD512}" dt="2025-02-14T21:01:55.455" v="13009" actId="1076"/>
          <ac:spMkLst>
            <pc:docMk/>
            <pc:sldMk cId="1001151091" sldId="287"/>
            <ac:spMk id="24" creationId="{4DC38292-4366-1D1B-E0DE-5340C6FAB786}"/>
          </ac:spMkLst>
        </pc:spChg>
        <pc:spChg chg="add mod">
          <ac:chgData name="Korri Risinger" userId="f03bfe6e-c9f7-4648-856b-7e84a3d2fc07" providerId="ADAL" clId="{D3C0F33C-0F7A-4744-9872-96CD8F2CD512}" dt="2025-02-14T21:02:06.863" v="13011" actId="1076"/>
          <ac:spMkLst>
            <pc:docMk/>
            <pc:sldMk cId="1001151091" sldId="287"/>
            <ac:spMk id="25" creationId="{03B30A5C-BD89-240A-01C0-2C674A269734}"/>
          </ac:spMkLst>
        </pc:spChg>
        <pc:spChg chg="add mod">
          <ac:chgData name="Korri Risinger" userId="f03bfe6e-c9f7-4648-856b-7e84a3d2fc07" providerId="ADAL" clId="{D3C0F33C-0F7A-4744-9872-96CD8F2CD512}" dt="2025-02-14T21:02:21.079" v="13013" actId="1076"/>
          <ac:spMkLst>
            <pc:docMk/>
            <pc:sldMk cId="1001151091" sldId="287"/>
            <ac:spMk id="26" creationId="{5C46B79B-AD04-D698-B653-F3B84EA6BA01}"/>
          </ac:spMkLst>
        </pc:spChg>
        <pc:spChg chg="add mod">
          <ac:chgData name="Korri Risinger" userId="f03bfe6e-c9f7-4648-856b-7e84a3d2fc07" providerId="ADAL" clId="{D3C0F33C-0F7A-4744-9872-96CD8F2CD512}" dt="2025-02-14T21:02:29.474" v="13015" actId="1076"/>
          <ac:spMkLst>
            <pc:docMk/>
            <pc:sldMk cId="1001151091" sldId="287"/>
            <ac:spMk id="27" creationId="{728811CD-1F03-9769-164F-36EFF646E862}"/>
          </ac:spMkLst>
        </pc:spChg>
        <pc:spChg chg="add mod">
          <ac:chgData name="Korri Risinger" userId="f03bfe6e-c9f7-4648-856b-7e84a3d2fc07" providerId="ADAL" clId="{D3C0F33C-0F7A-4744-9872-96CD8F2CD512}" dt="2025-02-14T21:02:38.150" v="13017" actId="1076"/>
          <ac:spMkLst>
            <pc:docMk/>
            <pc:sldMk cId="1001151091" sldId="287"/>
            <ac:spMk id="28" creationId="{FE106FE9-C534-38BA-5D06-4A01009A2FFD}"/>
          </ac:spMkLst>
        </pc:spChg>
        <pc:spChg chg="add mod">
          <ac:chgData name="Korri Risinger" userId="f03bfe6e-c9f7-4648-856b-7e84a3d2fc07" providerId="ADAL" clId="{D3C0F33C-0F7A-4744-9872-96CD8F2CD512}" dt="2025-02-14T21:02:45.164" v="13019" actId="1076"/>
          <ac:spMkLst>
            <pc:docMk/>
            <pc:sldMk cId="1001151091" sldId="287"/>
            <ac:spMk id="29" creationId="{2C3F4934-D777-890D-8C03-6EA69B74E9B0}"/>
          </ac:spMkLst>
        </pc:spChg>
        <pc:spChg chg="add mod">
          <ac:chgData name="Korri Risinger" userId="f03bfe6e-c9f7-4648-856b-7e84a3d2fc07" providerId="ADAL" clId="{D3C0F33C-0F7A-4744-9872-96CD8F2CD512}" dt="2025-02-14T21:02:53.723" v="13021" actId="1076"/>
          <ac:spMkLst>
            <pc:docMk/>
            <pc:sldMk cId="1001151091" sldId="287"/>
            <ac:spMk id="30" creationId="{D8488D34-9082-A4C8-E644-FE3E2C3CBEC4}"/>
          </ac:spMkLst>
        </pc:spChg>
        <pc:spChg chg="add mod">
          <ac:chgData name="Korri Risinger" userId="f03bfe6e-c9f7-4648-856b-7e84a3d2fc07" providerId="ADAL" clId="{D3C0F33C-0F7A-4744-9872-96CD8F2CD512}" dt="2025-02-14T21:02:59.418" v="13023" actId="1076"/>
          <ac:spMkLst>
            <pc:docMk/>
            <pc:sldMk cId="1001151091" sldId="287"/>
            <ac:spMk id="31" creationId="{E733B31F-1FB4-2ED7-D1C4-35F8B1E0B129}"/>
          </ac:spMkLst>
        </pc:spChg>
        <pc:graphicFrameChg chg="mod">
          <ac:chgData name="Korri Risinger" userId="f03bfe6e-c9f7-4648-856b-7e84a3d2fc07" providerId="ADAL" clId="{D3C0F33C-0F7A-4744-9872-96CD8F2CD512}" dt="2025-02-14T20:58:56.918" v="12964" actId="113"/>
          <ac:graphicFrameMkLst>
            <pc:docMk/>
            <pc:sldMk cId="1001151091" sldId="287"/>
            <ac:graphicFrameMk id="6" creationId="{B56A833E-A72A-ECB5-5B1C-6A44F3299A00}"/>
          </ac:graphicFrameMkLst>
        </pc:graphicFrameChg>
        <pc:graphicFrameChg chg="mod">
          <ac:chgData name="Korri Risinger" userId="f03bfe6e-c9f7-4648-856b-7e84a3d2fc07" providerId="ADAL" clId="{D3C0F33C-0F7A-4744-9872-96CD8F2CD512}" dt="2025-02-14T20:59:11.830" v="12967" actId="113"/>
          <ac:graphicFrameMkLst>
            <pc:docMk/>
            <pc:sldMk cId="1001151091" sldId="287"/>
            <ac:graphicFrameMk id="10" creationId="{A8568ACE-3310-0D85-0CB5-059CEE20C8D6}"/>
          </ac:graphicFrameMkLst>
        </pc:graphicFrameChg>
        <pc:graphicFrameChg chg="mod">
          <ac:chgData name="Korri Risinger" userId="f03bfe6e-c9f7-4648-856b-7e84a3d2fc07" providerId="ADAL" clId="{D3C0F33C-0F7A-4744-9872-96CD8F2CD512}" dt="2025-02-14T20:58:48.088" v="12962" actId="113"/>
          <ac:graphicFrameMkLst>
            <pc:docMk/>
            <pc:sldMk cId="1001151091" sldId="287"/>
            <ac:graphicFrameMk id="11" creationId="{6EBC9845-712C-09EA-32F0-93B55AEC92EE}"/>
          </ac:graphicFrameMkLst>
        </pc:graphicFrameChg>
        <pc:graphicFrameChg chg="mod">
          <ac:chgData name="Korri Risinger" userId="f03bfe6e-c9f7-4648-856b-7e84a3d2fc07" providerId="ADAL" clId="{D3C0F33C-0F7A-4744-9872-96CD8F2CD512}" dt="2025-02-14T20:58:51.581" v="12963" actId="113"/>
          <ac:graphicFrameMkLst>
            <pc:docMk/>
            <pc:sldMk cId="1001151091" sldId="287"/>
            <ac:graphicFrameMk id="13" creationId="{02D8A941-BF92-E6C5-69F2-5A754AA4F415}"/>
          </ac:graphicFrameMkLst>
        </pc:graphicFrameChg>
      </pc:sldChg>
      <pc:sldChg chg="modSp add mod modNotesTx">
        <pc:chgData name="Korri Risinger" userId="f03bfe6e-c9f7-4648-856b-7e84a3d2fc07" providerId="ADAL" clId="{D3C0F33C-0F7A-4744-9872-96CD8F2CD512}" dt="2025-02-14T22:06:47.267" v="13635" actId="20577"/>
        <pc:sldMkLst>
          <pc:docMk/>
          <pc:sldMk cId="3646325013" sldId="302"/>
        </pc:sldMkLst>
        <pc:graphicFrameChg chg="mod">
          <ac:chgData name="Korri Risinger" userId="f03bfe6e-c9f7-4648-856b-7e84a3d2fc07" providerId="ADAL" clId="{D3C0F33C-0F7A-4744-9872-96CD8F2CD512}" dt="2025-02-14T22:04:25.656" v="13634" actId="12100"/>
          <ac:graphicFrameMkLst>
            <pc:docMk/>
            <pc:sldMk cId="3646325013" sldId="302"/>
            <ac:graphicFrameMk id="2" creationId="{0B4CE85F-81EF-3B9F-37B8-1B1D389ABDD4}"/>
          </ac:graphicFrameMkLst>
        </pc:graphicFrameChg>
        <pc:picChg chg="mod">
          <ac:chgData name="Korri Risinger" userId="f03bfe6e-c9f7-4648-856b-7e84a3d2fc07" providerId="ADAL" clId="{D3C0F33C-0F7A-4744-9872-96CD8F2CD512}" dt="2025-02-14T22:03:47.995" v="13628" actId="207"/>
          <ac:picMkLst>
            <pc:docMk/>
            <pc:sldMk cId="3646325013" sldId="302"/>
            <ac:picMk id="3" creationId="{77ADB18D-4106-A066-6BC1-B19625039A37}"/>
          </ac:picMkLst>
        </pc:picChg>
        <pc:picChg chg="mod">
          <ac:chgData name="Korri Risinger" userId="f03bfe6e-c9f7-4648-856b-7e84a3d2fc07" providerId="ADAL" clId="{D3C0F33C-0F7A-4744-9872-96CD8F2CD512}" dt="2025-02-14T22:03:52.715" v="13629" actId="207"/>
          <ac:picMkLst>
            <pc:docMk/>
            <pc:sldMk cId="3646325013" sldId="302"/>
            <ac:picMk id="4" creationId="{1C26ED0B-0DF6-E0A5-60E3-72A8FE2F21B8}"/>
          </ac:picMkLst>
        </pc:picChg>
        <pc:picChg chg="mod">
          <ac:chgData name="Korri Risinger" userId="f03bfe6e-c9f7-4648-856b-7e84a3d2fc07" providerId="ADAL" clId="{D3C0F33C-0F7A-4744-9872-96CD8F2CD512}" dt="2025-02-14T22:03:57.426" v="13630" actId="207"/>
          <ac:picMkLst>
            <pc:docMk/>
            <pc:sldMk cId="3646325013" sldId="302"/>
            <ac:picMk id="8" creationId="{91932C1B-42F6-A5C3-3CED-AAC70906823A}"/>
          </ac:picMkLst>
        </pc:picChg>
        <pc:picChg chg="mod">
          <ac:chgData name="Korri Risinger" userId="f03bfe6e-c9f7-4648-856b-7e84a3d2fc07" providerId="ADAL" clId="{D3C0F33C-0F7A-4744-9872-96CD8F2CD512}" dt="2025-02-14T22:04:01.381" v="13631" actId="207"/>
          <ac:picMkLst>
            <pc:docMk/>
            <pc:sldMk cId="3646325013" sldId="302"/>
            <ac:picMk id="9" creationId="{D49916A7-B4FE-DE07-7E6C-62E2C161F17B}"/>
          </ac:picMkLst>
        </pc:picChg>
      </pc:sldChg>
      <pc:sldChg chg="modSp add modAnim">
        <pc:chgData name="Korri Risinger" userId="f03bfe6e-c9f7-4648-856b-7e84a3d2fc07" providerId="ADAL" clId="{D3C0F33C-0F7A-4744-9872-96CD8F2CD512}" dt="2025-02-14T22:09:42.097" v="13641"/>
        <pc:sldMkLst>
          <pc:docMk/>
          <pc:sldMk cId="440332344" sldId="304"/>
        </pc:sldMkLst>
        <pc:graphicFrameChg chg="mod">
          <ac:chgData name="Korri Risinger" userId="f03bfe6e-c9f7-4648-856b-7e84a3d2fc07" providerId="ADAL" clId="{D3C0F33C-0F7A-4744-9872-96CD8F2CD512}" dt="2025-02-14T22:08:10.039" v="13636" actId="12100"/>
          <ac:graphicFrameMkLst>
            <pc:docMk/>
            <pc:sldMk cId="440332344" sldId="304"/>
            <ac:graphicFrameMk id="2" creationId="{0B4CE85F-81EF-3B9F-37B8-1B1D389ABDD4}"/>
          </ac:graphicFrameMkLst>
        </pc:graphicFrameChg>
        <pc:graphicFrameChg chg="mod">
          <ac:chgData name="Korri Risinger" userId="f03bfe6e-c9f7-4648-856b-7e84a3d2fc07" providerId="ADAL" clId="{D3C0F33C-0F7A-4744-9872-96CD8F2CD512}" dt="2025-02-14T22:08:30.987" v="13638" actId="12100"/>
          <ac:graphicFrameMkLst>
            <pc:docMk/>
            <pc:sldMk cId="440332344" sldId="304"/>
            <ac:graphicFrameMk id="5" creationId="{DA085436-8E70-165B-D393-2A528DE10300}"/>
          </ac:graphicFrameMkLst>
        </pc:graphicFrameChg>
      </pc:sldChg>
      <pc:sldChg chg="modSp add mod">
        <pc:chgData name="Korri Risinger" userId="f03bfe6e-c9f7-4648-856b-7e84a3d2fc07" providerId="ADAL" clId="{D3C0F33C-0F7A-4744-9872-96CD8F2CD512}" dt="2025-02-14T22:25:35.902" v="13648"/>
        <pc:sldMkLst>
          <pc:docMk/>
          <pc:sldMk cId="2118237828" sldId="305"/>
        </pc:sldMkLst>
        <pc:graphicFrameChg chg="mod">
          <ac:chgData name="Korri Risinger" userId="f03bfe6e-c9f7-4648-856b-7e84a3d2fc07" providerId="ADAL" clId="{D3C0F33C-0F7A-4744-9872-96CD8F2CD512}" dt="2025-02-14T22:25:35.902" v="13648"/>
          <ac:graphicFrameMkLst>
            <pc:docMk/>
            <pc:sldMk cId="2118237828" sldId="305"/>
            <ac:graphicFrameMk id="2" creationId="{0B4CE85F-81EF-3B9F-37B8-1B1D389ABDD4}"/>
          </ac:graphicFrameMkLst>
        </pc:graphicFrameChg>
        <pc:picChg chg="mod">
          <ac:chgData name="Korri Risinger" userId="f03bfe6e-c9f7-4648-856b-7e84a3d2fc07" providerId="ADAL" clId="{D3C0F33C-0F7A-4744-9872-96CD8F2CD512}" dt="2025-02-14T22:25:08.654" v="13646" actId="207"/>
          <ac:picMkLst>
            <pc:docMk/>
            <pc:sldMk cId="2118237828" sldId="305"/>
            <ac:picMk id="3" creationId="{77ADB18D-4106-A066-6BC1-B19625039A37}"/>
          </ac:picMkLst>
        </pc:picChg>
        <pc:picChg chg="mod">
          <ac:chgData name="Korri Risinger" userId="f03bfe6e-c9f7-4648-856b-7e84a3d2fc07" providerId="ADAL" clId="{D3C0F33C-0F7A-4744-9872-96CD8F2CD512}" dt="2025-02-14T22:25:12.158" v="13647" actId="207"/>
          <ac:picMkLst>
            <pc:docMk/>
            <pc:sldMk cId="2118237828" sldId="305"/>
            <ac:picMk id="4" creationId="{1C26ED0B-0DF6-E0A5-60E3-72A8FE2F21B8}"/>
          </ac:picMkLst>
        </pc:picChg>
      </pc:sldChg>
      <pc:sldChg chg="modSp add mod">
        <pc:chgData name="Korri Risinger" userId="f03bfe6e-c9f7-4648-856b-7e84a3d2fc07" providerId="ADAL" clId="{D3C0F33C-0F7A-4744-9872-96CD8F2CD512}" dt="2025-02-14T22:29:17.722" v="13655" actId="207"/>
        <pc:sldMkLst>
          <pc:docMk/>
          <pc:sldMk cId="1779420331" sldId="306"/>
        </pc:sldMkLst>
      </pc:sldChg>
      <pc:sldChg chg="add">
        <pc:chgData name="Korri Risinger" userId="f03bfe6e-c9f7-4648-856b-7e84a3d2fc07" providerId="ADAL" clId="{D3C0F33C-0F7A-4744-9872-96CD8F2CD512}" dt="2025-02-14T22:23:51.539" v="13642"/>
        <pc:sldMkLst>
          <pc:docMk/>
          <pc:sldMk cId="374469491" sldId="307"/>
        </pc:sldMkLst>
      </pc:sldChg>
      <pc:sldChg chg="add">
        <pc:chgData name="Korri Risinger" userId="f03bfe6e-c9f7-4648-856b-7e84a3d2fc07" providerId="ADAL" clId="{D3C0F33C-0F7A-4744-9872-96CD8F2CD512}" dt="2025-02-14T22:23:51.539" v="13642"/>
        <pc:sldMkLst>
          <pc:docMk/>
          <pc:sldMk cId="680596210" sldId="308"/>
        </pc:sldMkLst>
      </pc:sldChg>
      <pc:sldChg chg="add">
        <pc:chgData name="Korri Risinger" userId="f03bfe6e-c9f7-4648-856b-7e84a3d2fc07" providerId="ADAL" clId="{D3C0F33C-0F7A-4744-9872-96CD8F2CD512}" dt="2025-02-14T22:23:51.539" v="13642"/>
        <pc:sldMkLst>
          <pc:docMk/>
          <pc:sldMk cId="1288020101" sldId="309"/>
        </pc:sldMkLst>
      </pc:sldChg>
      <pc:sldChg chg="add">
        <pc:chgData name="Korri Risinger" userId="f03bfe6e-c9f7-4648-856b-7e84a3d2fc07" providerId="ADAL" clId="{D3C0F33C-0F7A-4744-9872-96CD8F2CD512}" dt="2025-02-14T22:23:51.539" v="13642"/>
        <pc:sldMkLst>
          <pc:docMk/>
          <pc:sldMk cId="4090950399" sldId="310"/>
        </pc:sldMkLst>
      </pc:sldChg>
      <pc:sldChg chg="add">
        <pc:chgData name="Korri Risinger" userId="f03bfe6e-c9f7-4648-856b-7e84a3d2fc07" providerId="ADAL" clId="{D3C0F33C-0F7A-4744-9872-96CD8F2CD512}" dt="2025-02-14T22:23:51.539" v="13642"/>
        <pc:sldMkLst>
          <pc:docMk/>
          <pc:sldMk cId="2502479101" sldId="312"/>
        </pc:sldMkLst>
      </pc:sldChg>
      <pc:sldChg chg="add">
        <pc:chgData name="Korri Risinger" userId="f03bfe6e-c9f7-4648-856b-7e84a3d2fc07" providerId="ADAL" clId="{D3C0F33C-0F7A-4744-9872-96CD8F2CD512}" dt="2025-02-14T22:23:51.539" v="13642"/>
        <pc:sldMkLst>
          <pc:docMk/>
          <pc:sldMk cId="2229028499" sldId="314"/>
        </pc:sldMkLst>
      </pc:sldChg>
    </pc:docChg>
  </pc:docChgLst>
  <pc:docChgLst>
    <pc:chgData name="Korri Risinger" userId="f03bfe6e-c9f7-4648-856b-7e84a3d2fc07" providerId="ADAL" clId="{9B328012-4457-4E87-AACA-5757B9770FE8}"/>
    <pc:docChg chg="undo redo custSel addSld delSld modSld sldOrd">
      <pc:chgData name="Korri Risinger" userId="f03bfe6e-c9f7-4648-856b-7e84a3d2fc07" providerId="ADAL" clId="{9B328012-4457-4E87-AACA-5757B9770FE8}" dt="2025-03-25T21:39:04.929" v="17677"/>
      <pc:docMkLst>
        <pc:docMk/>
      </pc:docMkLst>
      <pc:sldChg chg="modTransition">
        <pc:chgData name="Korri Risinger" userId="f03bfe6e-c9f7-4648-856b-7e84a3d2fc07" providerId="ADAL" clId="{9B328012-4457-4E87-AACA-5757B9770FE8}" dt="2025-03-24T20:10:40.781" v="15556"/>
        <pc:sldMkLst>
          <pc:docMk/>
          <pc:sldMk cId="1355482693" sldId="256"/>
        </pc:sldMkLst>
      </pc:sldChg>
      <pc:sldChg chg="modSp mod modTransition">
        <pc:chgData name="Korri Risinger" userId="f03bfe6e-c9f7-4648-856b-7e84a3d2fc07" providerId="ADAL" clId="{9B328012-4457-4E87-AACA-5757B9770FE8}" dt="2025-03-24T20:10:40.781" v="15556"/>
        <pc:sldMkLst>
          <pc:docMk/>
          <pc:sldMk cId="2630506729" sldId="257"/>
        </pc:sldMkLst>
        <pc:spChg chg="mod">
          <ac:chgData name="Korri Risinger" userId="f03bfe6e-c9f7-4648-856b-7e84a3d2fc07" providerId="ADAL" clId="{9B328012-4457-4E87-AACA-5757B9770FE8}" dt="2025-03-10T15:22:18.005" v="4892" actId="21"/>
          <ac:spMkLst>
            <pc:docMk/>
            <pc:sldMk cId="2630506729" sldId="257"/>
            <ac:spMk id="2" creationId="{E39F1276-0A30-8428-BCCF-6E20F587E46D}"/>
          </ac:spMkLst>
        </pc:spChg>
      </pc:sldChg>
      <pc:sldChg chg="modTransition">
        <pc:chgData name="Korri Risinger" userId="f03bfe6e-c9f7-4648-856b-7e84a3d2fc07" providerId="ADAL" clId="{9B328012-4457-4E87-AACA-5757B9770FE8}" dt="2025-03-24T20:10:40.781" v="15556"/>
        <pc:sldMkLst>
          <pc:docMk/>
          <pc:sldMk cId="3910233515" sldId="258"/>
        </pc:sldMkLst>
      </pc:sldChg>
      <pc:sldChg chg="modTransition modNotesTx">
        <pc:chgData name="Korri Risinger" userId="f03bfe6e-c9f7-4648-856b-7e84a3d2fc07" providerId="ADAL" clId="{9B328012-4457-4E87-AACA-5757B9770FE8}" dt="2025-03-24T20:10:40.781" v="15556"/>
        <pc:sldMkLst>
          <pc:docMk/>
          <pc:sldMk cId="3629537677" sldId="259"/>
        </pc:sldMkLst>
      </pc:sldChg>
      <pc:sldChg chg="modSp mod modTransition modNotesTx">
        <pc:chgData name="Korri Risinger" userId="f03bfe6e-c9f7-4648-856b-7e84a3d2fc07" providerId="ADAL" clId="{9B328012-4457-4E87-AACA-5757B9770FE8}" dt="2025-03-24T20:10:40.781" v="15556"/>
        <pc:sldMkLst>
          <pc:docMk/>
          <pc:sldMk cId="2811305077" sldId="263"/>
        </pc:sldMkLst>
        <pc:spChg chg="mod">
          <ac:chgData name="Korri Risinger" userId="f03bfe6e-c9f7-4648-856b-7e84a3d2fc07" providerId="ADAL" clId="{9B328012-4457-4E87-AACA-5757B9770FE8}" dt="2025-03-10T14:04:28.614" v="3181" actId="207"/>
          <ac:spMkLst>
            <pc:docMk/>
            <pc:sldMk cId="2811305077" sldId="263"/>
            <ac:spMk id="2" creationId="{B41E10E1-35D8-511B-E62A-44DABDB3ED72}"/>
          </ac:spMkLst>
        </pc:spChg>
        <pc:spChg chg="mod">
          <ac:chgData name="Korri Risinger" userId="f03bfe6e-c9f7-4648-856b-7e84a3d2fc07" providerId="ADAL" clId="{9B328012-4457-4E87-AACA-5757B9770FE8}" dt="2025-03-10T14:04:28.614" v="3181" actId="207"/>
          <ac:spMkLst>
            <pc:docMk/>
            <pc:sldMk cId="2811305077" sldId="263"/>
            <ac:spMk id="25" creationId="{00677FC4-7411-0160-8C41-799FBBD2A655}"/>
          </ac:spMkLst>
        </pc:spChg>
        <pc:grpChg chg="mod">
          <ac:chgData name="Korri Risinger" userId="f03bfe6e-c9f7-4648-856b-7e84a3d2fc07" providerId="ADAL" clId="{9B328012-4457-4E87-AACA-5757B9770FE8}" dt="2025-03-05T18:47:55.315" v="2674" actId="207"/>
          <ac:grpSpMkLst>
            <pc:docMk/>
            <pc:sldMk cId="2811305077" sldId="263"/>
            <ac:grpSpMk id="6" creationId="{5C3C6E5E-BC02-7FDE-15CE-E058C77C5AA6}"/>
          </ac:grpSpMkLst>
        </pc:grpChg>
        <pc:grpChg chg="mod">
          <ac:chgData name="Korri Risinger" userId="f03bfe6e-c9f7-4648-856b-7e84a3d2fc07" providerId="ADAL" clId="{9B328012-4457-4E87-AACA-5757B9770FE8}" dt="2025-03-05T18:47:55.315" v="2674" actId="207"/>
          <ac:grpSpMkLst>
            <pc:docMk/>
            <pc:sldMk cId="2811305077" sldId="263"/>
            <ac:grpSpMk id="18" creationId="{F460D85B-73E4-9FA6-AB52-20AE9EE554D4}"/>
          </ac:grpSpMkLst>
        </pc:grpChg>
        <pc:picChg chg="mod">
          <ac:chgData name="Korri Risinger" userId="f03bfe6e-c9f7-4648-856b-7e84a3d2fc07" providerId="ADAL" clId="{9B328012-4457-4E87-AACA-5757B9770FE8}" dt="2025-03-05T18:47:55.315" v="2674" actId="207"/>
          <ac:picMkLst>
            <pc:docMk/>
            <pc:sldMk cId="2811305077" sldId="263"/>
            <ac:picMk id="3" creationId="{D613588F-7895-A52A-9F23-F245456CF1B7}"/>
          </ac:picMkLst>
        </pc:picChg>
        <pc:picChg chg="mod">
          <ac:chgData name="Korri Risinger" userId="f03bfe6e-c9f7-4648-856b-7e84a3d2fc07" providerId="ADAL" clId="{9B328012-4457-4E87-AACA-5757B9770FE8}" dt="2025-03-05T18:47:55.315" v="2674" actId="207"/>
          <ac:picMkLst>
            <pc:docMk/>
            <pc:sldMk cId="2811305077" sldId="263"/>
            <ac:picMk id="9" creationId="{08641463-F377-4E91-52C5-ED9DCD9DB883}"/>
          </ac:picMkLst>
        </pc:picChg>
        <pc:picChg chg="mod">
          <ac:chgData name="Korri Risinger" userId="f03bfe6e-c9f7-4648-856b-7e84a3d2fc07" providerId="ADAL" clId="{9B328012-4457-4E87-AACA-5757B9770FE8}" dt="2025-03-05T18:47:55.315" v="2674" actId="207"/>
          <ac:picMkLst>
            <pc:docMk/>
            <pc:sldMk cId="2811305077" sldId="263"/>
            <ac:picMk id="13" creationId="{21C35EAB-BF72-6A13-3CCA-97E738EBA66A}"/>
          </ac:picMkLst>
        </pc:picChg>
        <pc:picChg chg="mod">
          <ac:chgData name="Korri Risinger" userId="f03bfe6e-c9f7-4648-856b-7e84a3d2fc07" providerId="ADAL" clId="{9B328012-4457-4E87-AACA-5757B9770FE8}" dt="2025-03-05T18:47:55.315" v="2674" actId="207"/>
          <ac:picMkLst>
            <pc:docMk/>
            <pc:sldMk cId="2811305077" sldId="263"/>
            <ac:picMk id="14" creationId="{A9B58B97-0D2E-70F5-9FAC-C8EAC05498B3}"/>
          </ac:picMkLst>
        </pc:picChg>
        <pc:picChg chg="mod">
          <ac:chgData name="Korri Risinger" userId="f03bfe6e-c9f7-4648-856b-7e84a3d2fc07" providerId="ADAL" clId="{9B328012-4457-4E87-AACA-5757B9770FE8}" dt="2025-03-05T18:47:55.315" v="2674" actId="207"/>
          <ac:picMkLst>
            <pc:docMk/>
            <pc:sldMk cId="2811305077" sldId="263"/>
            <ac:picMk id="16" creationId="{11371DFB-A3B3-6642-8869-07D6EBC6658B}"/>
          </ac:picMkLst>
        </pc:picChg>
        <pc:picChg chg="mod">
          <ac:chgData name="Korri Risinger" userId="f03bfe6e-c9f7-4648-856b-7e84a3d2fc07" providerId="ADAL" clId="{9B328012-4457-4E87-AACA-5757B9770FE8}" dt="2025-03-05T18:47:55.315" v="2674" actId="207"/>
          <ac:picMkLst>
            <pc:docMk/>
            <pc:sldMk cId="2811305077" sldId="263"/>
            <ac:picMk id="17" creationId="{41160E7F-23A2-8C54-9068-07AC3DADF9EB}"/>
          </ac:picMkLst>
        </pc:picChg>
        <pc:picChg chg="mod">
          <ac:chgData name="Korri Risinger" userId="f03bfe6e-c9f7-4648-856b-7e84a3d2fc07" providerId="ADAL" clId="{9B328012-4457-4E87-AACA-5757B9770FE8}" dt="2025-03-05T18:47:55.315" v="2674" actId="207"/>
          <ac:picMkLst>
            <pc:docMk/>
            <pc:sldMk cId="2811305077" sldId="263"/>
            <ac:picMk id="19" creationId="{6AA5A2F9-6426-15ED-C97F-3C6DB86210FB}"/>
          </ac:picMkLst>
        </pc:picChg>
        <pc:picChg chg="mod">
          <ac:chgData name="Korri Risinger" userId="f03bfe6e-c9f7-4648-856b-7e84a3d2fc07" providerId="ADAL" clId="{9B328012-4457-4E87-AACA-5757B9770FE8}" dt="2025-03-05T18:47:55.315" v="2674" actId="207"/>
          <ac:picMkLst>
            <pc:docMk/>
            <pc:sldMk cId="2811305077" sldId="263"/>
            <ac:picMk id="21" creationId="{C223EB66-F741-C98A-D5FC-07858AAF0315}"/>
          </ac:picMkLst>
        </pc:picChg>
      </pc:sldChg>
      <pc:sldChg chg="modTransition">
        <pc:chgData name="Korri Risinger" userId="f03bfe6e-c9f7-4648-856b-7e84a3d2fc07" providerId="ADAL" clId="{9B328012-4457-4E87-AACA-5757B9770FE8}" dt="2025-03-24T20:10:40.781" v="15556"/>
        <pc:sldMkLst>
          <pc:docMk/>
          <pc:sldMk cId="2378025748" sldId="264"/>
        </pc:sldMkLst>
      </pc:sldChg>
      <pc:sldChg chg="modSp mod modTransition">
        <pc:chgData name="Korri Risinger" userId="f03bfe6e-c9f7-4648-856b-7e84a3d2fc07" providerId="ADAL" clId="{9B328012-4457-4E87-AACA-5757B9770FE8}" dt="2025-03-24T20:10:40.781" v="15556"/>
        <pc:sldMkLst>
          <pc:docMk/>
          <pc:sldMk cId="1326317764" sldId="265"/>
        </pc:sldMkLst>
        <pc:spChg chg="mod">
          <ac:chgData name="Korri Risinger" userId="f03bfe6e-c9f7-4648-856b-7e84a3d2fc07" providerId="ADAL" clId="{9B328012-4457-4E87-AACA-5757B9770FE8}" dt="2025-03-05T18:50:43.174" v="2695" actId="207"/>
          <ac:spMkLst>
            <pc:docMk/>
            <pc:sldMk cId="1326317764" sldId="265"/>
            <ac:spMk id="4" creationId="{23C4C769-D6B1-68CF-3483-5D1D4AFC852E}"/>
          </ac:spMkLst>
        </pc:spChg>
        <pc:spChg chg="mod">
          <ac:chgData name="Korri Risinger" userId="f03bfe6e-c9f7-4648-856b-7e84a3d2fc07" providerId="ADAL" clId="{9B328012-4457-4E87-AACA-5757B9770FE8}" dt="2025-03-05T18:50:43.174" v="2695" actId="207"/>
          <ac:spMkLst>
            <pc:docMk/>
            <pc:sldMk cId="1326317764" sldId="265"/>
            <ac:spMk id="26" creationId="{ECDA6B49-A206-697C-39E5-904BA9FA5A3A}"/>
          </ac:spMkLst>
        </pc:spChg>
        <pc:picChg chg="mod">
          <ac:chgData name="Korri Risinger" userId="f03bfe6e-c9f7-4648-856b-7e84a3d2fc07" providerId="ADAL" clId="{9B328012-4457-4E87-AACA-5757B9770FE8}" dt="2025-03-05T18:50:38.852" v="2694" actId="207"/>
          <ac:picMkLst>
            <pc:docMk/>
            <pc:sldMk cId="1326317764" sldId="265"/>
            <ac:picMk id="8" creationId="{0138E54C-0CD2-4CE7-8DB1-56094A2C3F47}"/>
          </ac:picMkLst>
        </pc:picChg>
        <pc:picChg chg="mod">
          <ac:chgData name="Korri Risinger" userId="f03bfe6e-c9f7-4648-856b-7e84a3d2fc07" providerId="ADAL" clId="{9B328012-4457-4E87-AACA-5757B9770FE8}" dt="2025-03-05T18:50:38.852" v="2694" actId="207"/>
          <ac:picMkLst>
            <pc:docMk/>
            <pc:sldMk cId="1326317764" sldId="265"/>
            <ac:picMk id="10" creationId="{97A0CD88-4A46-142C-BFF9-376A8489B8CD}"/>
          </ac:picMkLst>
        </pc:picChg>
        <pc:picChg chg="mod">
          <ac:chgData name="Korri Risinger" userId="f03bfe6e-c9f7-4648-856b-7e84a3d2fc07" providerId="ADAL" clId="{9B328012-4457-4E87-AACA-5757B9770FE8}" dt="2025-03-05T18:50:38.852" v="2694" actId="207"/>
          <ac:picMkLst>
            <pc:docMk/>
            <pc:sldMk cId="1326317764" sldId="265"/>
            <ac:picMk id="22" creationId="{2AA31775-D9F8-58DC-834C-E973DBF88CE9}"/>
          </ac:picMkLst>
        </pc:picChg>
      </pc:sldChg>
      <pc:sldChg chg="modSp mod modTransition modNotesTx">
        <pc:chgData name="Korri Risinger" userId="f03bfe6e-c9f7-4648-856b-7e84a3d2fc07" providerId="ADAL" clId="{9B328012-4457-4E87-AACA-5757B9770FE8}" dt="2025-03-24T20:10:40.781" v="15556"/>
        <pc:sldMkLst>
          <pc:docMk/>
          <pc:sldMk cId="378188996" sldId="266"/>
        </pc:sldMkLst>
        <pc:spChg chg="mod">
          <ac:chgData name="Korri Risinger" userId="f03bfe6e-c9f7-4648-856b-7e84a3d2fc07" providerId="ADAL" clId="{9B328012-4457-4E87-AACA-5757B9770FE8}" dt="2025-03-05T18:48:10.673" v="2677" actId="207"/>
          <ac:spMkLst>
            <pc:docMk/>
            <pc:sldMk cId="378188996" sldId="266"/>
            <ac:spMk id="2" creationId="{9B4F72DE-C357-A1D6-9334-7CF4FE8FE1FE}"/>
          </ac:spMkLst>
        </pc:spChg>
        <pc:spChg chg="mod">
          <ac:chgData name="Korri Risinger" userId="f03bfe6e-c9f7-4648-856b-7e84a3d2fc07" providerId="ADAL" clId="{9B328012-4457-4E87-AACA-5757B9770FE8}" dt="2025-03-05T18:50:56.682" v="2697" actId="207"/>
          <ac:spMkLst>
            <pc:docMk/>
            <pc:sldMk cId="378188996" sldId="266"/>
            <ac:spMk id="4" creationId="{FCE2B6B1-7388-086C-6926-A0A695F4EBE0}"/>
          </ac:spMkLst>
        </pc:spChg>
        <pc:spChg chg="mod">
          <ac:chgData name="Korri Risinger" userId="f03bfe6e-c9f7-4648-856b-7e84a3d2fc07" providerId="ADAL" clId="{9B328012-4457-4E87-AACA-5757B9770FE8}" dt="2025-03-05T18:48:10.673" v="2677" actId="207"/>
          <ac:spMkLst>
            <pc:docMk/>
            <pc:sldMk cId="378188996" sldId="266"/>
            <ac:spMk id="25" creationId="{90E9216A-E498-4357-ECD9-731CDF77683C}"/>
          </ac:spMkLst>
        </pc:spChg>
        <pc:spChg chg="mod">
          <ac:chgData name="Korri Risinger" userId="f03bfe6e-c9f7-4648-856b-7e84a3d2fc07" providerId="ADAL" clId="{9B328012-4457-4E87-AACA-5757B9770FE8}" dt="2025-03-05T18:50:56.682" v="2697" actId="207"/>
          <ac:spMkLst>
            <pc:docMk/>
            <pc:sldMk cId="378188996" sldId="266"/>
            <ac:spMk id="26" creationId="{44D4A61B-56F2-AAD1-033F-313BD67BD55E}"/>
          </ac:spMkLst>
        </pc:spChg>
        <pc:grpChg chg="mod">
          <ac:chgData name="Korri Risinger" userId="f03bfe6e-c9f7-4648-856b-7e84a3d2fc07" providerId="ADAL" clId="{9B328012-4457-4E87-AACA-5757B9770FE8}" dt="2025-03-05T18:48:06.842" v="2676" actId="207"/>
          <ac:grpSpMkLst>
            <pc:docMk/>
            <pc:sldMk cId="378188996" sldId="266"/>
            <ac:grpSpMk id="18" creationId="{ACCE329B-A603-E413-0AC1-E5F5BA15A9C1}"/>
          </ac:grpSpMkLst>
        </pc:grpChg>
        <pc:grpChg chg="mod">
          <ac:chgData name="Korri Risinger" userId="f03bfe6e-c9f7-4648-856b-7e84a3d2fc07" providerId="ADAL" clId="{9B328012-4457-4E87-AACA-5757B9770FE8}" dt="2025-03-05T18:48:06.842" v="2676" actId="207"/>
          <ac:grpSpMkLst>
            <pc:docMk/>
            <pc:sldMk cId="378188996" sldId="266"/>
            <ac:grpSpMk id="24" creationId="{612D323F-EE62-0515-2A35-6DF602DEC0A6}"/>
          </ac:grpSpMkLst>
        </pc:grpChg>
        <pc:picChg chg="mod">
          <ac:chgData name="Korri Risinger" userId="f03bfe6e-c9f7-4648-856b-7e84a3d2fc07" providerId="ADAL" clId="{9B328012-4457-4E87-AACA-5757B9770FE8}" dt="2025-03-05T18:48:06.842" v="2676" actId="207"/>
          <ac:picMkLst>
            <pc:docMk/>
            <pc:sldMk cId="378188996" sldId="266"/>
            <ac:picMk id="3" creationId="{121F4C98-4373-F7D0-C76E-5A1F7ECF99DC}"/>
          </ac:picMkLst>
        </pc:picChg>
        <pc:picChg chg="mod">
          <ac:chgData name="Korri Risinger" userId="f03bfe6e-c9f7-4648-856b-7e84a3d2fc07" providerId="ADAL" clId="{9B328012-4457-4E87-AACA-5757B9770FE8}" dt="2025-03-05T18:50:52.172" v="2696" actId="207"/>
          <ac:picMkLst>
            <pc:docMk/>
            <pc:sldMk cId="378188996" sldId="266"/>
            <ac:picMk id="8" creationId="{FCC86E72-B9E8-DE35-BD40-80759AD27D34}"/>
          </ac:picMkLst>
        </pc:picChg>
        <pc:picChg chg="mod">
          <ac:chgData name="Korri Risinger" userId="f03bfe6e-c9f7-4648-856b-7e84a3d2fc07" providerId="ADAL" clId="{9B328012-4457-4E87-AACA-5757B9770FE8}" dt="2025-03-05T18:48:06.842" v="2676" actId="207"/>
          <ac:picMkLst>
            <pc:docMk/>
            <pc:sldMk cId="378188996" sldId="266"/>
            <ac:picMk id="9" creationId="{E214D926-D11F-2EA0-1662-7D4FFE86990F}"/>
          </ac:picMkLst>
        </pc:picChg>
        <pc:picChg chg="mod">
          <ac:chgData name="Korri Risinger" userId="f03bfe6e-c9f7-4648-856b-7e84a3d2fc07" providerId="ADAL" clId="{9B328012-4457-4E87-AACA-5757B9770FE8}" dt="2025-03-05T18:50:52.172" v="2696" actId="207"/>
          <ac:picMkLst>
            <pc:docMk/>
            <pc:sldMk cId="378188996" sldId="266"/>
            <ac:picMk id="10" creationId="{07B65083-1016-23FD-FC7D-56AA0ACD6644}"/>
          </ac:picMkLst>
        </pc:picChg>
        <pc:picChg chg="mod">
          <ac:chgData name="Korri Risinger" userId="f03bfe6e-c9f7-4648-856b-7e84a3d2fc07" providerId="ADAL" clId="{9B328012-4457-4E87-AACA-5757B9770FE8}" dt="2025-03-05T18:48:06.842" v="2676" actId="207"/>
          <ac:picMkLst>
            <pc:docMk/>
            <pc:sldMk cId="378188996" sldId="266"/>
            <ac:picMk id="13" creationId="{B480BC22-1D19-304B-CF91-95C6056E66EF}"/>
          </ac:picMkLst>
        </pc:picChg>
        <pc:picChg chg="mod">
          <ac:chgData name="Korri Risinger" userId="f03bfe6e-c9f7-4648-856b-7e84a3d2fc07" providerId="ADAL" clId="{9B328012-4457-4E87-AACA-5757B9770FE8}" dt="2025-03-05T18:48:06.842" v="2676" actId="207"/>
          <ac:picMkLst>
            <pc:docMk/>
            <pc:sldMk cId="378188996" sldId="266"/>
            <ac:picMk id="14" creationId="{51B7BFD1-9C53-4EB3-E8B2-EDE9AD4093F4}"/>
          </ac:picMkLst>
        </pc:picChg>
        <pc:picChg chg="mod">
          <ac:chgData name="Korri Risinger" userId="f03bfe6e-c9f7-4648-856b-7e84a3d2fc07" providerId="ADAL" clId="{9B328012-4457-4E87-AACA-5757B9770FE8}" dt="2025-03-05T18:48:06.842" v="2676" actId="207"/>
          <ac:picMkLst>
            <pc:docMk/>
            <pc:sldMk cId="378188996" sldId="266"/>
            <ac:picMk id="16" creationId="{895531FA-2C9D-22C2-B491-C2F25713AECB}"/>
          </ac:picMkLst>
        </pc:picChg>
        <pc:picChg chg="mod">
          <ac:chgData name="Korri Risinger" userId="f03bfe6e-c9f7-4648-856b-7e84a3d2fc07" providerId="ADAL" clId="{9B328012-4457-4E87-AACA-5757B9770FE8}" dt="2025-03-05T18:48:06.842" v="2676" actId="207"/>
          <ac:picMkLst>
            <pc:docMk/>
            <pc:sldMk cId="378188996" sldId="266"/>
            <ac:picMk id="17" creationId="{02E0789B-D2B6-BDE9-9554-4CCBCF95E0B0}"/>
          </ac:picMkLst>
        </pc:picChg>
        <pc:picChg chg="mod">
          <ac:chgData name="Korri Risinger" userId="f03bfe6e-c9f7-4648-856b-7e84a3d2fc07" providerId="ADAL" clId="{9B328012-4457-4E87-AACA-5757B9770FE8}" dt="2025-03-05T18:48:06.842" v="2676" actId="207"/>
          <ac:picMkLst>
            <pc:docMk/>
            <pc:sldMk cId="378188996" sldId="266"/>
            <ac:picMk id="19" creationId="{449651AE-2350-7DB5-68B8-13939A43CA99}"/>
          </ac:picMkLst>
        </pc:picChg>
        <pc:picChg chg="mod">
          <ac:chgData name="Korri Risinger" userId="f03bfe6e-c9f7-4648-856b-7e84a3d2fc07" providerId="ADAL" clId="{9B328012-4457-4E87-AACA-5757B9770FE8}" dt="2025-03-05T18:48:06.842" v="2676" actId="207"/>
          <ac:picMkLst>
            <pc:docMk/>
            <pc:sldMk cId="378188996" sldId="266"/>
            <ac:picMk id="21" creationId="{59DFC4C6-820E-9A32-B419-FB43D5BAA084}"/>
          </ac:picMkLst>
        </pc:picChg>
        <pc:picChg chg="mod">
          <ac:chgData name="Korri Risinger" userId="f03bfe6e-c9f7-4648-856b-7e84a3d2fc07" providerId="ADAL" clId="{9B328012-4457-4E87-AACA-5757B9770FE8}" dt="2025-03-05T18:50:52.172" v="2696" actId="207"/>
          <ac:picMkLst>
            <pc:docMk/>
            <pc:sldMk cId="378188996" sldId="266"/>
            <ac:picMk id="22" creationId="{55E0572F-28CE-4D09-62CA-E82EFB056734}"/>
          </ac:picMkLst>
        </pc:picChg>
      </pc:sldChg>
      <pc:sldChg chg="modSp mod modTransition">
        <pc:chgData name="Korri Risinger" userId="f03bfe6e-c9f7-4648-856b-7e84a3d2fc07" providerId="ADAL" clId="{9B328012-4457-4E87-AACA-5757B9770FE8}" dt="2025-03-24T20:10:40.781" v="15556"/>
        <pc:sldMkLst>
          <pc:docMk/>
          <pc:sldMk cId="1624755868" sldId="267"/>
        </pc:sldMkLst>
        <pc:spChg chg="mod">
          <ac:chgData name="Korri Risinger" userId="f03bfe6e-c9f7-4648-856b-7e84a3d2fc07" providerId="ADAL" clId="{9B328012-4457-4E87-AACA-5757B9770FE8}" dt="2025-03-05T18:48:25.642" v="2679" actId="207"/>
          <ac:spMkLst>
            <pc:docMk/>
            <pc:sldMk cId="1624755868" sldId="267"/>
            <ac:spMk id="2" creationId="{A25DF9AB-DEDC-3AFE-99A4-ECF96758F477}"/>
          </ac:spMkLst>
        </pc:spChg>
        <pc:spChg chg="mod">
          <ac:chgData name="Korri Risinger" userId="f03bfe6e-c9f7-4648-856b-7e84a3d2fc07" providerId="ADAL" clId="{9B328012-4457-4E87-AACA-5757B9770FE8}" dt="2025-03-05T18:51:02.792" v="2698" actId="207"/>
          <ac:spMkLst>
            <pc:docMk/>
            <pc:sldMk cId="1624755868" sldId="267"/>
            <ac:spMk id="4" creationId="{DC1C97C2-5CCF-ED12-015E-BA535C27CB3F}"/>
          </ac:spMkLst>
        </pc:spChg>
        <pc:spChg chg="mod">
          <ac:chgData name="Korri Risinger" userId="f03bfe6e-c9f7-4648-856b-7e84a3d2fc07" providerId="ADAL" clId="{9B328012-4457-4E87-AACA-5757B9770FE8}" dt="2025-03-05T18:48:25.642" v="2679" actId="207"/>
          <ac:spMkLst>
            <pc:docMk/>
            <pc:sldMk cId="1624755868" sldId="267"/>
            <ac:spMk id="25" creationId="{4A46F542-53C4-C874-CAED-8BB65A554B9A}"/>
          </ac:spMkLst>
        </pc:spChg>
        <pc:spChg chg="mod">
          <ac:chgData name="Korri Risinger" userId="f03bfe6e-c9f7-4648-856b-7e84a3d2fc07" providerId="ADAL" clId="{9B328012-4457-4E87-AACA-5757B9770FE8}" dt="2025-03-05T18:51:02.792" v="2698" actId="207"/>
          <ac:spMkLst>
            <pc:docMk/>
            <pc:sldMk cId="1624755868" sldId="267"/>
            <ac:spMk id="26" creationId="{7F97BBFB-17B1-CE21-CDDE-F70F40D7680B}"/>
          </ac:spMkLst>
        </pc:spChg>
        <pc:grpChg chg="mod">
          <ac:chgData name="Korri Risinger" userId="f03bfe6e-c9f7-4648-856b-7e84a3d2fc07" providerId="ADAL" clId="{9B328012-4457-4E87-AACA-5757B9770FE8}" dt="2025-03-05T18:48:19.685" v="2678" actId="207"/>
          <ac:grpSpMkLst>
            <pc:docMk/>
            <pc:sldMk cId="1624755868" sldId="267"/>
            <ac:grpSpMk id="18" creationId="{C158B109-06B8-5C9D-C0FB-5C501B4070A9}"/>
          </ac:grpSpMkLst>
        </pc:grpChg>
        <pc:grpChg chg="mod">
          <ac:chgData name="Korri Risinger" userId="f03bfe6e-c9f7-4648-856b-7e84a3d2fc07" providerId="ADAL" clId="{9B328012-4457-4E87-AACA-5757B9770FE8}" dt="2025-03-05T18:48:19.685" v="2678" actId="207"/>
          <ac:grpSpMkLst>
            <pc:docMk/>
            <pc:sldMk cId="1624755868" sldId="267"/>
            <ac:grpSpMk id="24" creationId="{EC70AB7D-9306-2ECC-6CAC-A2073525DEE0}"/>
          </ac:grpSpMkLst>
        </pc:grpChg>
        <pc:picChg chg="mod">
          <ac:chgData name="Korri Risinger" userId="f03bfe6e-c9f7-4648-856b-7e84a3d2fc07" providerId="ADAL" clId="{9B328012-4457-4E87-AACA-5757B9770FE8}" dt="2025-03-05T18:48:19.685" v="2678" actId="207"/>
          <ac:picMkLst>
            <pc:docMk/>
            <pc:sldMk cId="1624755868" sldId="267"/>
            <ac:picMk id="3" creationId="{B3094221-40CB-56A6-0295-7687EAB69845}"/>
          </ac:picMkLst>
        </pc:picChg>
        <pc:picChg chg="mod">
          <ac:chgData name="Korri Risinger" userId="f03bfe6e-c9f7-4648-856b-7e84a3d2fc07" providerId="ADAL" clId="{9B328012-4457-4E87-AACA-5757B9770FE8}" dt="2025-03-05T18:51:05.854" v="2699" actId="207"/>
          <ac:picMkLst>
            <pc:docMk/>
            <pc:sldMk cId="1624755868" sldId="267"/>
            <ac:picMk id="8" creationId="{146F31B3-563D-3E14-A99D-E81E3ADD8652}"/>
          </ac:picMkLst>
        </pc:picChg>
        <pc:picChg chg="mod">
          <ac:chgData name="Korri Risinger" userId="f03bfe6e-c9f7-4648-856b-7e84a3d2fc07" providerId="ADAL" clId="{9B328012-4457-4E87-AACA-5757B9770FE8}" dt="2025-03-05T18:48:19.685" v="2678" actId="207"/>
          <ac:picMkLst>
            <pc:docMk/>
            <pc:sldMk cId="1624755868" sldId="267"/>
            <ac:picMk id="9" creationId="{875EFFD0-4D63-7100-1509-BABAAE20E6A7}"/>
          </ac:picMkLst>
        </pc:picChg>
        <pc:picChg chg="mod">
          <ac:chgData name="Korri Risinger" userId="f03bfe6e-c9f7-4648-856b-7e84a3d2fc07" providerId="ADAL" clId="{9B328012-4457-4E87-AACA-5757B9770FE8}" dt="2025-03-05T18:51:05.854" v="2699" actId="207"/>
          <ac:picMkLst>
            <pc:docMk/>
            <pc:sldMk cId="1624755868" sldId="267"/>
            <ac:picMk id="10" creationId="{C50FF9EA-BA21-454F-3329-A12318BEEAB1}"/>
          </ac:picMkLst>
        </pc:picChg>
        <pc:picChg chg="mod">
          <ac:chgData name="Korri Risinger" userId="f03bfe6e-c9f7-4648-856b-7e84a3d2fc07" providerId="ADAL" clId="{9B328012-4457-4E87-AACA-5757B9770FE8}" dt="2025-03-05T18:48:19.685" v="2678" actId="207"/>
          <ac:picMkLst>
            <pc:docMk/>
            <pc:sldMk cId="1624755868" sldId="267"/>
            <ac:picMk id="13" creationId="{8C690779-7515-5144-6E96-24554B61557A}"/>
          </ac:picMkLst>
        </pc:picChg>
        <pc:picChg chg="mod">
          <ac:chgData name="Korri Risinger" userId="f03bfe6e-c9f7-4648-856b-7e84a3d2fc07" providerId="ADAL" clId="{9B328012-4457-4E87-AACA-5757B9770FE8}" dt="2025-03-05T18:48:19.685" v="2678" actId="207"/>
          <ac:picMkLst>
            <pc:docMk/>
            <pc:sldMk cId="1624755868" sldId="267"/>
            <ac:picMk id="14" creationId="{1952EBEE-643F-C181-013C-179A7057DFD4}"/>
          </ac:picMkLst>
        </pc:picChg>
        <pc:picChg chg="mod">
          <ac:chgData name="Korri Risinger" userId="f03bfe6e-c9f7-4648-856b-7e84a3d2fc07" providerId="ADAL" clId="{9B328012-4457-4E87-AACA-5757B9770FE8}" dt="2025-03-05T18:48:19.685" v="2678" actId="207"/>
          <ac:picMkLst>
            <pc:docMk/>
            <pc:sldMk cId="1624755868" sldId="267"/>
            <ac:picMk id="16" creationId="{B0067758-4525-82F4-C0BF-9000E62CB3AA}"/>
          </ac:picMkLst>
        </pc:picChg>
        <pc:picChg chg="mod">
          <ac:chgData name="Korri Risinger" userId="f03bfe6e-c9f7-4648-856b-7e84a3d2fc07" providerId="ADAL" clId="{9B328012-4457-4E87-AACA-5757B9770FE8}" dt="2025-03-05T18:48:19.685" v="2678" actId="207"/>
          <ac:picMkLst>
            <pc:docMk/>
            <pc:sldMk cId="1624755868" sldId="267"/>
            <ac:picMk id="17" creationId="{8D1E6FDA-0A2F-0EBA-EEE3-16A9C6C62C70}"/>
          </ac:picMkLst>
        </pc:picChg>
        <pc:picChg chg="mod">
          <ac:chgData name="Korri Risinger" userId="f03bfe6e-c9f7-4648-856b-7e84a3d2fc07" providerId="ADAL" clId="{9B328012-4457-4E87-AACA-5757B9770FE8}" dt="2025-03-05T18:48:19.685" v="2678" actId="207"/>
          <ac:picMkLst>
            <pc:docMk/>
            <pc:sldMk cId="1624755868" sldId="267"/>
            <ac:picMk id="19" creationId="{84155486-B65B-E070-DF2B-2A8C97DFF317}"/>
          </ac:picMkLst>
        </pc:picChg>
        <pc:picChg chg="mod">
          <ac:chgData name="Korri Risinger" userId="f03bfe6e-c9f7-4648-856b-7e84a3d2fc07" providerId="ADAL" clId="{9B328012-4457-4E87-AACA-5757B9770FE8}" dt="2025-03-05T18:48:19.685" v="2678" actId="207"/>
          <ac:picMkLst>
            <pc:docMk/>
            <pc:sldMk cId="1624755868" sldId="267"/>
            <ac:picMk id="21" creationId="{5B3B29EE-7126-A353-DB34-9A2131849CAD}"/>
          </ac:picMkLst>
        </pc:picChg>
        <pc:picChg chg="mod">
          <ac:chgData name="Korri Risinger" userId="f03bfe6e-c9f7-4648-856b-7e84a3d2fc07" providerId="ADAL" clId="{9B328012-4457-4E87-AACA-5757B9770FE8}" dt="2025-03-05T18:51:05.854" v="2699" actId="207"/>
          <ac:picMkLst>
            <pc:docMk/>
            <pc:sldMk cId="1624755868" sldId="267"/>
            <ac:picMk id="22" creationId="{AAA47322-E0D8-5B8A-68B7-5F6DB4F1BB14}"/>
          </ac:picMkLst>
        </pc:picChg>
      </pc:sldChg>
      <pc:sldChg chg="modSp mod modTransition">
        <pc:chgData name="Korri Risinger" userId="f03bfe6e-c9f7-4648-856b-7e84a3d2fc07" providerId="ADAL" clId="{9B328012-4457-4E87-AACA-5757B9770FE8}" dt="2025-03-24T20:10:40.781" v="15556"/>
        <pc:sldMkLst>
          <pc:docMk/>
          <pc:sldMk cId="540908915" sldId="268"/>
        </pc:sldMkLst>
        <pc:spChg chg="mod">
          <ac:chgData name="Korri Risinger" userId="f03bfe6e-c9f7-4648-856b-7e84a3d2fc07" providerId="ADAL" clId="{9B328012-4457-4E87-AACA-5757B9770FE8}" dt="2025-03-05T18:47:37.574" v="2673" actId="207"/>
          <ac:spMkLst>
            <pc:docMk/>
            <pc:sldMk cId="540908915" sldId="268"/>
            <ac:spMk id="2" creationId="{D915E6BC-5B23-8FFE-CA82-9571D7B179E5}"/>
          </ac:spMkLst>
        </pc:spChg>
        <pc:spChg chg="mod">
          <ac:chgData name="Korri Risinger" userId="f03bfe6e-c9f7-4648-856b-7e84a3d2fc07" providerId="ADAL" clId="{9B328012-4457-4E87-AACA-5757B9770FE8}" dt="2025-03-05T18:47:20.932" v="2671" actId="207"/>
          <ac:spMkLst>
            <pc:docMk/>
            <pc:sldMk cId="540908915" sldId="268"/>
            <ac:spMk id="4" creationId="{B5FA849E-1D79-A8CD-0687-A6FAD5C653BA}"/>
          </ac:spMkLst>
        </pc:spChg>
        <pc:spChg chg="mod">
          <ac:chgData name="Korri Risinger" userId="f03bfe6e-c9f7-4648-856b-7e84a3d2fc07" providerId="ADAL" clId="{9B328012-4457-4E87-AACA-5757B9770FE8}" dt="2025-03-05T18:47:37.574" v="2673" actId="207"/>
          <ac:spMkLst>
            <pc:docMk/>
            <pc:sldMk cId="540908915" sldId="268"/>
            <ac:spMk id="25" creationId="{55B645D7-704D-9CB5-EB76-8D511B6D4DD7}"/>
          </ac:spMkLst>
        </pc:spChg>
        <pc:spChg chg="mod">
          <ac:chgData name="Korri Risinger" userId="f03bfe6e-c9f7-4648-856b-7e84a3d2fc07" providerId="ADAL" clId="{9B328012-4457-4E87-AACA-5757B9770FE8}" dt="2025-03-05T18:47:20.932" v="2671" actId="207"/>
          <ac:spMkLst>
            <pc:docMk/>
            <pc:sldMk cId="540908915" sldId="268"/>
            <ac:spMk id="26" creationId="{31704495-7C2C-B8AB-215E-790E8338219F}"/>
          </ac:spMkLst>
        </pc:spChg>
        <pc:grpChg chg="mod">
          <ac:chgData name="Korri Risinger" userId="f03bfe6e-c9f7-4648-856b-7e84a3d2fc07" providerId="ADAL" clId="{9B328012-4457-4E87-AACA-5757B9770FE8}" dt="2025-03-05T18:47:29.185" v="2672" actId="207"/>
          <ac:grpSpMkLst>
            <pc:docMk/>
            <pc:sldMk cId="540908915" sldId="268"/>
            <ac:grpSpMk id="6" creationId="{EDB7A5FE-E1F4-CCB0-1012-282C362C5B25}"/>
          </ac:grpSpMkLst>
        </pc:grpChg>
        <pc:grpChg chg="mod">
          <ac:chgData name="Korri Risinger" userId="f03bfe6e-c9f7-4648-856b-7e84a3d2fc07" providerId="ADAL" clId="{9B328012-4457-4E87-AACA-5757B9770FE8}" dt="2025-03-05T18:47:29.185" v="2672" actId="207"/>
          <ac:grpSpMkLst>
            <pc:docMk/>
            <pc:sldMk cId="540908915" sldId="268"/>
            <ac:grpSpMk id="18" creationId="{02E16FD0-5B6F-1317-24D1-E8DAA1346FDE}"/>
          </ac:grpSpMkLst>
        </pc:grpChg>
        <pc:picChg chg="mod">
          <ac:chgData name="Korri Risinger" userId="f03bfe6e-c9f7-4648-856b-7e84a3d2fc07" providerId="ADAL" clId="{9B328012-4457-4E87-AACA-5757B9770FE8}" dt="2025-03-05T18:47:29.185" v="2672" actId="207"/>
          <ac:picMkLst>
            <pc:docMk/>
            <pc:sldMk cId="540908915" sldId="268"/>
            <ac:picMk id="3" creationId="{FFFFAB93-26C8-96BD-65CF-8872F305B72A}"/>
          </ac:picMkLst>
        </pc:picChg>
        <pc:picChg chg="mod">
          <ac:chgData name="Korri Risinger" userId="f03bfe6e-c9f7-4648-856b-7e84a3d2fc07" providerId="ADAL" clId="{9B328012-4457-4E87-AACA-5757B9770FE8}" dt="2025-03-05T18:47:14.775" v="2670" actId="207"/>
          <ac:picMkLst>
            <pc:docMk/>
            <pc:sldMk cId="540908915" sldId="268"/>
            <ac:picMk id="8" creationId="{8A3713C1-7196-8C07-B983-A55C36D7807B}"/>
          </ac:picMkLst>
        </pc:picChg>
        <pc:picChg chg="mod">
          <ac:chgData name="Korri Risinger" userId="f03bfe6e-c9f7-4648-856b-7e84a3d2fc07" providerId="ADAL" clId="{9B328012-4457-4E87-AACA-5757B9770FE8}" dt="2025-03-05T18:47:29.185" v="2672" actId="207"/>
          <ac:picMkLst>
            <pc:docMk/>
            <pc:sldMk cId="540908915" sldId="268"/>
            <ac:picMk id="9" creationId="{440D952F-5086-0FCC-DDBA-B3DBF6BB4C66}"/>
          </ac:picMkLst>
        </pc:picChg>
        <pc:picChg chg="mod">
          <ac:chgData name="Korri Risinger" userId="f03bfe6e-c9f7-4648-856b-7e84a3d2fc07" providerId="ADAL" clId="{9B328012-4457-4E87-AACA-5757B9770FE8}" dt="2025-03-05T18:47:14.775" v="2670" actId="207"/>
          <ac:picMkLst>
            <pc:docMk/>
            <pc:sldMk cId="540908915" sldId="268"/>
            <ac:picMk id="10" creationId="{44D0A2C6-A5C8-AB9C-B63B-63A874B8587E}"/>
          </ac:picMkLst>
        </pc:picChg>
        <pc:picChg chg="mod">
          <ac:chgData name="Korri Risinger" userId="f03bfe6e-c9f7-4648-856b-7e84a3d2fc07" providerId="ADAL" clId="{9B328012-4457-4E87-AACA-5757B9770FE8}" dt="2025-03-05T18:47:29.185" v="2672" actId="207"/>
          <ac:picMkLst>
            <pc:docMk/>
            <pc:sldMk cId="540908915" sldId="268"/>
            <ac:picMk id="13" creationId="{AE1820CE-9575-1D80-A746-C3F82DA305CA}"/>
          </ac:picMkLst>
        </pc:picChg>
        <pc:picChg chg="mod">
          <ac:chgData name="Korri Risinger" userId="f03bfe6e-c9f7-4648-856b-7e84a3d2fc07" providerId="ADAL" clId="{9B328012-4457-4E87-AACA-5757B9770FE8}" dt="2025-03-05T18:47:29.185" v="2672" actId="207"/>
          <ac:picMkLst>
            <pc:docMk/>
            <pc:sldMk cId="540908915" sldId="268"/>
            <ac:picMk id="14" creationId="{89D8F13D-6247-6DC6-E9A0-9A60C36E6B7C}"/>
          </ac:picMkLst>
        </pc:picChg>
        <pc:picChg chg="mod">
          <ac:chgData name="Korri Risinger" userId="f03bfe6e-c9f7-4648-856b-7e84a3d2fc07" providerId="ADAL" clId="{9B328012-4457-4E87-AACA-5757B9770FE8}" dt="2025-03-05T18:47:29.185" v="2672" actId="207"/>
          <ac:picMkLst>
            <pc:docMk/>
            <pc:sldMk cId="540908915" sldId="268"/>
            <ac:picMk id="16" creationId="{2E6F8D57-8DC5-8C4D-DDE3-626812FF2CF2}"/>
          </ac:picMkLst>
        </pc:picChg>
        <pc:picChg chg="mod">
          <ac:chgData name="Korri Risinger" userId="f03bfe6e-c9f7-4648-856b-7e84a3d2fc07" providerId="ADAL" clId="{9B328012-4457-4E87-AACA-5757B9770FE8}" dt="2025-03-05T18:47:29.185" v="2672" actId="207"/>
          <ac:picMkLst>
            <pc:docMk/>
            <pc:sldMk cId="540908915" sldId="268"/>
            <ac:picMk id="17" creationId="{736E8BEA-EFF3-FBE8-C08F-910266D224A5}"/>
          </ac:picMkLst>
        </pc:picChg>
        <pc:picChg chg="mod">
          <ac:chgData name="Korri Risinger" userId="f03bfe6e-c9f7-4648-856b-7e84a3d2fc07" providerId="ADAL" clId="{9B328012-4457-4E87-AACA-5757B9770FE8}" dt="2025-03-05T18:47:29.185" v="2672" actId="207"/>
          <ac:picMkLst>
            <pc:docMk/>
            <pc:sldMk cId="540908915" sldId="268"/>
            <ac:picMk id="19" creationId="{EB94983E-670B-BB6F-F556-00B75C23F35D}"/>
          </ac:picMkLst>
        </pc:picChg>
        <pc:picChg chg="mod">
          <ac:chgData name="Korri Risinger" userId="f03bfe6e-c9f7-4648-856b-7e84a3d2fc07" providerId="ADAL" clId="{9B328012-4457-4E87-AACA-5757B9770FE8}" dt="2025-03-05T18:47:29.185" v="2672" actId="207"/>
          <ac:picMkLst>
            <pc:docMk/>
            <pc:sldMk cId="540908915" sldId="268"/>
            <ac:picMk id="21" creationId="{ECC30131-FF48-A9D4-46D3-AB0DB1646172}"/>
          </ac:picMkLst>
        </pc:picChg>
        <pc:picChg chg="mod">
          <ac:chgData name="Korri Risinger" userId="f03bfe6e-c9f7-4648-856b-7e84a3d2fc07" providerId="ADAL" clId="{9B328012-4457-4E87-AACA-5757B9770FE8}" dt="2025-03-05T18:47:14.775" v="2670" actId="207"/>
          <ac:picMkLst>
            <pc:docMk/>
            <pc:sldMk cId="540908915" sldId="268"/>
            <ac:picMk id="22" creationId="{F6C4E731-93C2-23E3-0FB9-8A859C56B5DB}"/>
          </ac:picMkLst>
        </pc:picChg>
      </pc:sldChg>
      <pc:sldChg chg="modSp mod modTransition modNotesTx">
        <pc:chgData name="Korri Risinger" userId="f03bfe6e-c9f7-4648-856b-7e84a3d2fc07" providerId="ADAL" clId="{9B328012-4457-4E87-AACA-5757B9770FE8}" dt="2025-03-24T20:10:40.781" v="15556"/>
        <pc:sldMkLst>
          <pc:docMk/>
          <pc:sldMk cId="392019383" sldId="269"/>
        </pc:sldMkLst>
        <pc:spChg chg="mod">
          <ac:chgData name="Korri Risinger" userId="f03bfe6e-c9f7-4648-856b-7e84a3d2fc07" providerId="ADAL" clId="{9B328012-4457-4E87-AACA-5757B9770FE8}" dt="2025-03-05T18:48:37.702" v="2681" actId="207"/>
          <ac:spMkLst>
            <pc:docMk/>
            <pc:sldMk cId="392019383" sldId="269"/>
            <ac:spMk id="2" creationId="{94015F68-916C-7764-38DD-91827CA1365C}"/>
          </ac:spMkLst>
        </pc:spChg>
        <pc:spChg chg="mod">
          <ac:chgData name="Korri Risinger" userId="f03bfe6e-c9f7-4648-856b-7e84a3d2fc07" providerId="ADAL" clId="{9B328012-4457-4E87-AACA-5757B9770FE8}" dt="2025-03-05T18:51:15.357" v="2701" actId="207"/>
          <ac:spMkLst>
            <pc:docMk/>
            <pc:sldMk cId="392019383" sldId="269"/>
            <ac:spMk id="4" creationId="{D46E7689-AFA5-F11F-532F-2AA67E461B5E}"/>
          </ac:spMkLst>
        </pc:spChg>
        <pc:spChg chg="mod">
          <ac:chgData name="Korri Risinger" userId="f03bfe6e-c9f7-4648-856b-7e84a3d2fc07" providerId="ADAL" clId="{9B328012-4457-4E87-AACA-5757B9770FE8}" dt="2025-03-05T18:48:37.702" v="2681" actId="207"/>
          <ac:spMkLst>
            <pc:docMk/>
            <pc:sldMk cId="392019383" sldId="269"/>
            <ac:spMk id="25" creationId="{03D18908-AAA5-5750-CDDA-E22F05F58573}"/>
          </ac:spMkLst>
        </pc:spChg>
        <pc:spChg chg="mod">
          <ac:chgData name="Korri Risinger" userId="f03bfe6e-c9f7-4648-856b-7e84a3d2fc07" providerId="ADAL" clId="{9B328012-4457-4E87-AACA-5757B9770FE8}" dt="2025-03-05T18:51:15.357" v="2701" actId="207"/>
          <ac:spMkLst>
            <pc:docMk/>
            <pc:sldMk cId="392019383" sldId="269"/>
            <ac:spMk id="26" creationId="{F6E7AC3C-9DE7-03D4-05E3-949A64D9C7A6}"/>
          </ac:spMkLst>
        </pc:spChg>
        <pc:grpChg chg="mod">
          <ac:chgData name="Korri Risinger" userId="f03bfe6e-c9f7-4648-856b-7e84a3d2fc07" providerId="ADAL" clId="{9B328012-4457-4E87-AACA-5757B9770FE8}" dt="2025-03-05T18:48:33.849" v="2680" actId="207"/>
          <ac:grpSpMkLst>
            <pc:docMk/>
            <pc:sldMk cId="392019383" sldId="269"/>
            <ac:grpSpMk id="6" creationId="{7198AAD5-6495-3956-972A-692382F0E296}"/>
          </ac:grpSpMkLst>
        </pc:grpChg>
        <pc:grpChg chg="mod">
          <ac:chgData name="Korri Risinger" userId="f03bfe6e-c9f7-4648-856b-7e84a3d2fc07" providerId="ADAL" clId="{9B328012-4457-4E87-AACA-5757B9770FE8}" dt="2025-03-05T18:48:33.849" v="2680" actId="207"/>
          <ac:grpSpMkLst>
            <pc:docMk/>
            <pc:sldMk cId="392019383" sldId="269"/>
            <ac:grpSpMk id="18" creationId="{FC91832E-CBA0-44F5-0E02-65AE2D7A82C4}"/>
          </ac:grpSpMkLst>
        </pc:grpChg>
        <pc:picChg chg="mod">
          <ac:chgData name="Korri Risinger" userId="f03bfe6e-c9f7-4648-856b-7e84a3d2fc07" providerId="ADAL" clId="{9B328012-4457-4E87-AACA-5757B9770FE8}" dt="2025-03-05T18:48:33.849" v="2680" actId="207"/>
          <ac:picMkLst>
            <pc:docMk/>
            <pc:sldMk cId="392019383" sldId="269"/>
            <ac:picMk id="3" creationId="{F4DD8A3D-EF8E-04E9-1EE5-59B7DE2DFB72}"/>
          </ac:picMkLst>
        </pc:picChg>
        <pc:picChg chg="mod">
          <ac:chgData name="Korri Risinger" userId="f03bfe6e-c9f7-4648-856b-7e84a3d2fc07" providerId="ADAL" clId="{9B328012-4457-4E87-AACA-5757B9770FE8}" dt="2025-03-05T18:51:12.184" v="2700" actId="207"/>
          <ac:picMkLst>
            <pc:docMk/>
            <pc:sldMk cId="392019383" sldId="269"/>
            <ac:picMk id="8" creationId="{DA5A170F-82C6-8AAC-F739-B87B0BADF09A}"/>
          </ac:picMkLst>
        </pc:picChg>
        <pc:picChg chg="mod">
          <ac:chgData name="Korri Risinger" userId="f03bfe6e-c9f7-4648-856b-7e84a3d2fc07" providerId="ADAL" clId="{9B328012-4457-4E87-AACA-5757B9770FE8}" dt="2025-03-05T18:48:33.849" v="2680" actId="207"/>
          <ac:picMkLst>
            <pc:docMk/>
            <pc:sldMk cId="392019383" sldId="269"/>
            <ac:picMk id="9" creationId="{8E4D204B-E11E-1F09-A97D-612B5CC70BEB}"/>
          </ac:picMkLst>
        </pc:picChg>
        <pc:picChg chg="mod">
          <ac:chgData name="Korri Risinger" userId="f03bfe6e-c9f7-4648-856b-7e84a3d2fc07" providerId="ADAL" clId="{9B328012-4457-4E87-AACA-5757B9770FE8}" dt="2025-03-05T18:51:12.184" v="2700" actId="207"/>
          <ac:picMkLst>
            <pc:docMk/>
            <pc:sldMk cId="392019383" sldId="269"/>
            <ac:picMk id="10" creationId="{FA4819BE-BD46-6765-F974-D3367E01C8C9}"/>
          </ac:picMkLst>
        </pc:picChg>
        <pc:picChg chg="mod">
          <ac:chgData name="Korri Risinger" userId="f03bfe6e-c9f7-4648-856b-7e84a3d2fc07" providerId="ADAL" clId="{9B328012-4457-4E87-AACA-5757B9770FE8}" dt="2025-03-05T18:48:33.849" v="2680" actId="207"/>
          <ac:picMkLst>
            <pc:docMk/>
            <pc:sldMk cId="392019383" sldId="269"/>
            <ac:picMk id="13" creationId="{2FDD52FA-204A-AAC1-E98C-D7DC76C52378}"/>
          </ac:picMkLst>
        </pc:picChg>
        <pc:picChg chg="mod">
          <ac:chgData name="Korri Risinger" userId="f03bfe6e-c9f7-4648-856b-7e84a3d2fc07" providerId="ADAL" clId="{9B328012-4457-4E87-AACA-5757B9770FE8}" dt="2025-03-05T18:48:33.849" v="2680" actId="207"/>
          <ac:picMkLst>
            <pc:docMk/>
            <pc:sldMk cId="392019383" sldId="269"/>
            <ac:picMk id="14" creationId="{1A460D87-DF95-04B4-D71F-B83094F316BA}"/>
          </ac:picMkLst>
        </pc:picChg>
        <pc:picChg chg="mod">
          <ac:chgData name="Korri Risinger" userId="f03bfe6e-c9f7-4648-856b-7e84a3d2fc07" providerId="ADAL" clId="{9B328012-4457-4E87-AACA-5757B9770FE8}" dt="2025-03-05T18:48:33.849" v="2680" actId="207"/>
          <ac:picMkLst>
            <pc:docMk/>
            <pc:sldMk cId="392019383" sldId="269"/>
            <ac:picMk id="16" creationId="{A20A203D-F516-13F7-AD07-A1D31309CF8F}"/>
          </ac:picMkLst>
        </pc:picChg>
        <pc:picChg chg="mod">
          <ac:chgData name="Korri Risinger" userId="f03bfe6e-c9f7-4648-856b-7e84a3d2fc07" providerId="ADAL" clId="{9B328012-4457-4E87-AACA-5757B9770FE8}" dt="2025-03-05T18:48:33.849" v="2680" actId="207"/>
          <ac:picMkLst>
            <pc:docMk/>
            <pc:sldMk cId="392019383" sldId="269"/>
            <ac:picMk id="17" creationId="{17995CBD-0BF8-EF49-3655-1374900F2A44}"/>
          </ac:picMkLst>
        </pc:picChg>
        <pc:picChg chg="mod">
          <ac:chgData name="Korri Risinger" userId="f03bfe6e-c9f7-4648-856b-7e84a3d2fc07" providerId="ADAL" clId="{9B328012-4457-4E87-AACA-5757B9770FE8}" dt="2025-03-05T18:48:33.849" v="2680" actId="207"/>
          <ac:picMkLst>
            <pc:docMk/>
            <pc:sldMk cId="392019383" sldId="269"/>
            <ac:picMk id="19" creationId="{30EC94E2-BFBA-756D-3498-C31E2DF7AB5C}"/>
          </ac:picMkLst>
        </pc:picChg>
        <pc:picChg chg="mod">
          <ac:chgData name="Korri Risinger" userId="f03bfe6e-c9f7-4648-856b-7e84a3d2fc07" providerId="ADAL" clId="{9B328012-4457-4E87-AACA-5757B9770FE8}" dt="2025-03-05T18:48:33.849" v="2680" actId="207"/>
          <ac:picMkLst>
            <pc:docMk/>
            <pc:sldMk cId="392019383" sldId="269"/>
            <ac:picMk id="21" creationId="{85C0254B-1F2E-720F-832E-A7320A7C2494}"/>
          </ac:picMkLst>
        </pc:picChg>
        <pc:picChg chg="mod">
          <ac:chgData name="Korri Risinger" userId="f03bfe6e-c9f7-4648-856b-7e84a3d2fc07" providerId="ADAL" clId="{9B328012-4457-4E87-AACA-5757B9770FE8}" dt="2025-03-05T18:51:12.184" v="2700" actId="207"/>
          <ac:picMkLst>
            <pc:docMk/>
            <pc:sldMk cId="392019383" sldId="269"/>
            <ac:picMk id="22" creationId="{695D914C-4996-657D-390A-7F5408E861DB}"/>
          </ac:picMkLst>
        </pc:picChg>
      </pc:sldChg>
      <pc:sldChg chg="modSp mod modTransition">
        <pc:chgData name="Korri Risinger" userId="f03bfe6e-c9f7-4648-856b-7e84a3d2fc07" providerId="ADAL" clId="{9B328012-4457-4E87-AACA-5757B9770FE8}" dt="2025-03-24T20:10:40.781" v="15556"/>
        <pc:sldMkLst>
          <pc:docMk/>
          <pc:sldMk cId="3407034466" sldId="270"/>
        </pc:sldMkLst>
        <pc:spChg chg="mod">
          <ac:chgData name="Korri Risinger" userId="f03bfe6e-c9f7-4648-856b-7e84a3d2fc07" providerId="ADAL" clId="{9B328012-4457-4E87-AACA-5757B9770FE8}" dt="2025-03-05T18:48:42.772" v="2682" actId="207"/>
          <ac:spMkLst>
            <pc:docMk/>
            <pc:sldMk cId="3407034466" sldId="270"/>
            <ac:spMk id="2" creationId="{1EDE175E-0D48-C0ED-B8A8-EACBF493BECA}"/>
          </ac:spMkLst>
        </pc:spChg>
        <pc:spChg chg="mod">
          <ac:chgData name="Korri Risinger" userId="f03bfe6e-c9f7-4648-856b-7e84a3d2fc07" providerId="ADAL" clId="{9B328012-4457-4E87-AACA-5757B9770FE8}" dt="2025-03-10T14:05:00.862" v="3183" actId="207"/>
          <ac:spMkLst>
            <pc:docMk/>
            <pc:sldMk cId="3407034466" sldId="270"/>
            <ac:spMk id="4" creationId="{B1102D0A-1556-2B94-A2EE-52E1F1A17828}"/>
          </ac:spMkLst>
        </pc:spChg>
        <pc:spChg chg="mod">
          <ac:chgData name="Korri Risinger" userId="f03bfe6e-c9f7-4648-856b-7e84a3d2fc07" providerId="ADAL" clId="{9B328012-4457-4E87-AACA-5757B9770FE8}" dt="2025-03-05T18:48:42.772" v="2682" actId="207"/>
          <ac:spMkLst>
            <pc:docMk/>
            <pc:sldMk cId="3407034466" sldId="270"/>
            <ac:spMk id="25" creationId="{2A292D5E-40AF-AA67-810B-7B59F20BBFD0}"/>
          </ac:spMkLst>
        </pc:spChg>
        <pc:spChg chg="mod">
          <ac:chgData name="Korri Risinger" userId="f03bfe6e-c9f7-4648-856b-7e84a3d2fc07" providerId="ADAL" clId="{9B328012-4457-4E87-AACA-5757B9770FE8}" dt="2025-03-10T14:05:00.862" v="3183" actId="207"/>
          <ac:spMkLst>
            <pc:docMk/>
            <pc:sldMk cId="3407034466" sldId="270"/>
            <ac:spMk id="26" creationId="{4D32B8E4-673F-EDCE-C420-A693D2630006}"/>
          </ac:spMkLst>
        </pc:spChg>
        <pc:grpChg chg="mod">
          <ac:chgData name="Korri Risinger" userId="f03bfe6e-c9f7-4648-856b-7e84a3d2fc07" providerId="ADAL" clId="{9B328012-4457-4E87-AACA-5757B9770FE8}" dt="2025-03-05T18:48:47.181" v="2683" actId="207"/>
          <ac:grpSpMkLst>
            <pc:docMk/>
            <pc:sldMk cId="3407034466" sldId="270"/>
            <ac:grpSpMk id="6" creationId="{34ECDBE3-39D2-D55A-CD84-502A880DF525}"/>
          </ac:grpSpMkLst>
        </pc:grpChg>
        <pc:grpChg chg="mod">
          <ac:chgData name="Korri Risinger" userId="f03bfe6e-c9f7-4648-856b-7e84a3d2fc07" providerId="ADAL" clId="{9B328012-4457-4E87-AACA-5757B9770FE8}" dt="2025-03-05T18:48:47.181" v="2683" actId="207"/>
          <ac:grpSpMkLst>
            <pc:docMk/>
            <pc:sldMk cId="3407034466" sldId="270"/>
            <ac:grpSpMk id="24" creationId="{45BFB3C1-30AE-E005-0436-901A547CD3FA}"/>
          </ac:grpSpMkLst>
        </pc:grpChg>
        <pc:picChg chg="mod">
          <ac:chgData name="Korri Risinger" userId="f03bfe6e-c9f7-4648-856b-7e84a3d2fc07" providerId="ADAL" clId="{9B328012-4457-4E87-AACA-5757B9770FE8}" dt="2025-03-05T18:48:47.181" v="2683" actId="207"/>
          <ac:picMkLst>
            <pc:docMk/>
            <pc:sldMk cId="3407034466" sldId="270"/>
            <ac:picMk id="3" creationId="{3A6BE834-9878-13A1-7AFC-413B4A4D62FE}"/>
          </ac:picMkLst>
        </pc:picChg>
        <pc:picChg chg="mod">
          <ac:chgData name="Korri Risinger" userId="f03bfe6e-c9f7-4648-856b-7e84a3d2fc07" providerId="ADAL" clId="{9B328012-4457-4E87-AACA-5757B9770FE8}" dt="2025-03-10T14:04:55.192" v="3182" actId="207"/>
          <ac:picMkLst>
            <pc:docMk/>
            <pc:sldMk cId="3407034466" sldId="270"/>
            <ac:picMk id="8" creationId="{7E0341BA-4452-8D9E-580C-75FDC884B78B}"/>
          </ac:picMkLst>
        </pc:picChg>
        <pc:picChg chg="mod">
          <ac:chgData name="Korri Risinger" userId="f03bfe6e-c9f7-4648-856b-7e84a3d2fc07" providerId="ADAL" clId="{9B328012-4457-4E87-AACA-5757B9770FE8}" dt="2025-03-05T18:48:47.181" v="2683" actId="207"/>
          <ac:picMkLst>
            <pc:docMk/>
            <pc:sldMk cId="3407034466" sldId="270"/>
            <ac:picMk id="9" creationId="{B1531F35-918C-23A4-8FD7-77DE30D256DD}"/>
          </ac:picMkLst>
        </pc:picChg>
        <pc:picChg chg="mod">
          <ac:chgData name="Korri Risinger" userId="f03bfe6e-c9f7-4648-856b-7e84a3d2fc07" providerId="ADAL" clId="{9B328012-4457-4E87-AACA-5757B9770FE8}" dt="2025-03-10T14:04:55.192" v="3182" actId="207"/>
          <ac:picMkLst>
            <pc:docMk/>
            <pc:sldMk cId="3407034466" sldId="270"/>
            <ac:picMk id="10" creationId="{3512877D-724B-B52B-B266-A8373E896E33}"/>
          </ac:picMkLst>
        </pc:picChg>
        <pc:picChg chg="mod">
          <ac:chgData name="Korri Risinger" userId="f03bfe6e-c9f7-4648-856b-7e84a3d2fc07" providerId="ADAL" clId="{9B328012-4457-4E87-AACA-5757B9770FE8}" dt="2025-03-05T18:48:47.181" v="2683" actId="207"/>
          <ac:picMkLst>
            <pc:docMk/>
            <pc:sldMk cId="3407034466" sldId="270"/>
            <ac:picMk id="13" creationId="{4C4587EB-57D5-3D5E-76DA-B31B993F5DC2}"/>
          </ac:picMkLst>
        </pc:picChg>
        <pc:picChg chg="mod">
          <ac:chgData name="Korri Risinger" userId="f03bfe6e-c9f7-4648-856b-7e84a3d2fc07" providerId="ADAL" clId="{9B328012-4457-4E87-AACA-5757B9770FE8}" dt="2025-03-05T18:48:47.181" v="2683" actId="207"/>
          <ac:picMkLst>
            <pc:docMk/>
            <pc:sldMk cId="3407034466" sldId="270"/>
            <ac:picMk id="14" creationId="{00D4C6F7-33E3-2C52-5FF5-701D5F8CAE9C}"/>
          </ac:picMkLst>
        </pc:picChg>
        <pc:picChg chg="mod">
          <ac:chgData name="Korri Risinger" userId="f03bfe6e-c9f7-4648-856b-7e84a3d2fc07" providerId="ADAL" clId="{9B328012-4457-4E87-AACA-5757B9770FE8}" dt="2025-03-05T18:48:47.181" v="2683" actId="207"/>
          <ac:picMkLst>
            <pc:docMk/>
            <pc:sldMk cId="3407034466" sldId="270"/>
            <ac:picMk id="16" creationId="{BF6734F2-27E2-A0A8-28B3-5A6BDC22698C}"/>
          </ac:picMkLst>
        </pc:picChg>
        <pc:picChg chg="mod">
          <ac:chgData name="Korri Risinger" userId="f03bfe6e-c9f7-4648-856b-7e84a3d2fc07" providerId="ADAL" clId="{9B328012-4457-4E87-AACA-5757B9770FE8}" dt="2025-03-05T18:48:47.181" v="2683" actId="207"/>
          <ac:picMkLst>
            <pc:docMk/>
            <pc:sldMk cId="3407034466" sldId="270"/>
            <ac:picMk id="17" creationId="{8E4653FE-63FD-6531-2F01-621D9F89A08C}"/>
          </ac:picMkLst>
        </pc:picChg>
        <pc:picChg chg="mod">
          <ac:chgData name="Korri Risinger" userId="f03bfe6e-c9f7-4648-856b-7e84a3d2fc07" providerId="ADAL" clId="{9B328012-4457-4E87-AACA-5757B9770FE8}" dt="2025-03-05T18:48:47.181" v="2683" actId="207"/>
          <ac:picMkLst>
            <pc:docMk/>
            <pc:sldMk cId="3407034466" sldId="270"/>
            <ac:picMk id="19" creationId="{A72B5BAC-32BF-3C9C-72BB-85738C6F7136}"/>
          </ac:picMkLst>
        </pc:picChg>
        <pc:picChg chg="mod">
          <ac:chgData name="Korri Risinger" userId="f03bfe6e-c9f7-4648-856b-7e84a3d2fc07" providerId="ADAL" clId="{9B328012-4457-4E87-AACA-5757B9770FE8}" dt="2025-03-05T18:48:47.181" v="2683" actId="207"/>
          <ac:picMkLst>
            <pc:docMk/>
            <pc:sldMk cId="3407034466" sldId="270"/>
            <ac:picMk id="21" creationId="{37FEB438-F7F0-293B-9B7E-5FB996F47DE7}"/>
          </ac:picMkLst>
        </pc:picChg>
        <pc:picChg chg="mod">
          <ac:chgData name="Korri Risinger" userId="f03bfe6e-c9f7-4648-856b-7e84a3d2fc07" providerId="ADAL" clId="{9B328012-4457-4E87-AACA-5757B9770FE8}" dt="2025-03-10T14:04:55.192" v="3182" actId="207"/>
          <ac:picMkLst>
            <pc:docMk/>
            <pc:sldMk cId="3407034466" sldId="270"/>
            <ac:picMk id="22" creationId="{36770078-B31D-096F-AB7C-6B345B5A6F7A}"/>
          </ac:picMkLst>
        </pc:picChg>
      </pc:sldChg>
      <pc:sldChg chg="modTransition">
        <pc:chgData name="Korri Risinger" userId="f03bfe6e-c9f7-4648-856b-7e84a3d2fc07" providerId="ADAL" clId="{9B328012-4457-4E87-AACA-5757B9770FE8}" dt="2025-03-24T20:10:40.781" v="15556"/>
        <pc:sldMkLst>
          <pc:docMk/>
          <pc:sldMk cId="679317615" sldId="271"/>
        </pc:sldMkLst>
      </pc:sldChg>
      <pc:sldChg chg="addSp delSp modSp mod modTransition modNotesTx">
        <pc:chgData name="Korri Risinger" userId="f03bfe6e-c9f7-4648-856b-7e84a3d2fc07" providerId="ADAL" clId="{9B328012-4457-4E87-AACA-5757B9770FE8}" dt="2025-03-24T20:10:40.781" v="15556"/>
        <pc:sldMkLst>
          <pc:docMk/>
          <pc:sldMk cId="2716769625" sldId="272"/>
        </pc:sldMkLst>
        <pc:picChg chg="add mod">
          <ac:chgData name="Korri Risinger" userId="f03bfe6e-c9f7-4648-856b-7e84a3d2fc07" providerId="ADAL" clId="{9B328012-4457-4E87-AACA-5757B9770FE8}" dt="2025-03-10T19:35:15.527" v="13822" actId="1076"/>
          <ac:picMkLst>
            <pc:docMk/>
            <pc:sldMk cId="2716769625" sldId="272"/>
            <ac:picMk id="3" creationId="{6E94A9D2-BC80-47C1-D46F-735830CE4831}"/>
          </ac:picMkLst>
        </pc:picChg>
      </pc:sldChg>
      <pc:sldChg chg="modTransition">
        <pc:chgData name="Korri Risinger" userId="f03bfe6e-c9f7-4648-856b-7e84a3d2fc07" providerId="ADAL" clId="{9B328012-4457-4E87-AACA-5757B9770FE8}" dt="2025-03-24T20:10:40.781" v="15556"/>
        <pc:sldMkLst>
          <pc:docMk/>
          <pc:sldMk cId="3061846836" sldId="276"/>
        </pc:sldMkLst>
      </pc:sldChg>
      <pc:sldChg chg="delSp del mod delAnim modAnim modNotesTx">
        <pc:chgData name="Korri Risinger" userId="f03bfe6e-c9f7-4648-856b-7e84a3d2fc07" providerId="ADAL" clId="{9B328012-4457-4E87-AACA-5757B9770FE8}" dt="2025-03-05T18:12:47.227" v="2388" actId="2696"/>
        <pc:sldMkLst>
          <pc:docMk/>
          <pc:sldMk cId="922032076" sldId="277"/>
        </pc:sldMkLst>
      </pc:sldChg>
      <pc:sldChg chg="addSp delSp modSp mod modTransition modNotesTx">
        <pc:chgData name="Korri Risinger" userId="f03bfe6e-c9f7-4648-856b-7e84a3d2fc07" providerId="ADAL" clId="{9B328012-4457-4E87-AACA-5757B9770FE8}" dt="2025-03-24T20:10:40.781" v="15556"/>
        <pc:sldMkLst>
          <pc:docMk/>
          <pc:sldMk cId="3744722767" sldId="278"/>
        </pc:sldMkLst>
        <pc:graphicFrameChg chg="mod">
          <ac:chgData name="Korri Risinger" userId="f03bfe6e-c9f7-4648-856b-7e84a3d2fc07" providerId="ADAL" clId="{9B328012-4457-4E87-AACA-5757B9770FE8}" dt="2025-03-05T18:36:24.177" v="2581" actId="208"/>
          <ac:graphicFrameMkLst>
            <pc:docMk/>
            <pc:sldMk cId="3744722767" sldId="278"/>
            <ac:graphicFrameMk id="8" creationId="{3491EE3C-8196-98F1-A763-22A415D1E2E7}"/>
          </ac:graphicFrameMkLst>
        </pc:graphicFrameChg>
        <pc:picChg chg="add mod">
          <ac:chgData name="Korri Risinger" userId="f03bfe6e-c9f7-4648-856b-7e84a3d2fc07" providerId="ADAL" clId="{9B328012-4457-4E87-AACA-5757B9770FE8}" dt="2025-03-10T19:40:41.465" v="13887" actId="1076"/>
          <ac:picMkLst>
            <pc:docMk/>
            <pc:sldMk cId="3744722767" sldId="278"/>
            <ac:picMk id="2" creationId="{BD5873BC-5A3E-CDE8-90E0-F29AD5295552}"/>
          </ac:picMkLst>
        </pc:picChg>
      </pc:sldChg>
      <pc:sldChg chg="addSp delSp modSp mod modTransition setBg modAnim modNotesTx">
        <pc:chgData name="Korri Risinger" userId="f03bfe6e-c9f7-4648-856b-7e84a3d2fc07" providerId="ADAL" clId="{9B328012-4457-4E87-AACA-5757B9770FE8}" dt="2025-03-24T20:10:40.781" v="15556"/>
        <pc:sldMkLst>
          <pc:docMk/>
          <pc:sldMk cId="1360287325" sldId="279"/>
        </pc:sldMkLst>
        <pc:spChg chg="mod">
          <ac:chgData name="Korri Risinger" userId="f03bfe6e-c9f7-4648-856b-7e84a3d2fc07" providerId="ADAL" clId="{9B328012-4457-4E87-AACA-5757B9770FE8}" dt="2025-03-05T16:58:37.286" v="751" actId="26606"/>
          <ac:spMkLst>
            <pc:docMk/>
            <pc:sldMk cId="1360287325" sldId="279"/>
            <ac:spMk id="2" creationId="{756E8D5E-E366-6E92-5495-E8DCB0423209}"/>
          </ac:spMkLst>
        </pc:spChg>
        <pc:spChg chg="add">
          <ac:chgData name="Korri Risinger" userId="f03bfe6e-c9f7-4648-856b-7e84a3d2fc07" providerId="ADAL" clId="{9B328012-4457-4E87-AACA-5757B9770FE8}" dt="2025-03-05T16:58:37.286" v="751" actId="26606"/>
          <ac:spMkLst>
            <pc:docMk/>
            <pc:sldMk cId="1360287325" sldId="279"/>
            <ac:spMk id="37" creationId="{F68B2C62-7648-4430-90D5-AE0F252AF113}"/>
          </ac:spMkLst>
        </pc:spChg>
        <pc:spChg chg="add">
          <ac:chgData name="Korri Risinger" userId="f03bfe6e-c9f7-4648-856b-7e84a3d2fc07" providerId="ADAL" clId="{9B328012-4457-4E87-AACA-5757B9770FE8}" dt="2025-03-05T16:58:37.286" v="751" actId="26606"/>
          <ac:spMkLst>
            <pc:docMk/>
            <pc:sldMk cId="1360287325" sldId="279"/>
            <ac:spMk id="38" creationId="{19604516-F583-413C-8C0B-E7944F332B5A}"/>
          </ac:spMkLst>
        </pc:spChg>
        <pc:graphicFrameChg chg="add mod">
          <ac:chgData name="Korri Risinger" userId="f03bfe6e-c9f7-4648-856b-7e84a3d2fc07" providerId="ADAL" clId="{9B328012-4457-4E87-AACA-5757B9770FE8}" dt="2025-03-10T20:48:47.683" v="14342" actId="14100"/>
          <ac:graphicFrameMkLst>
            <pc:docMk/>
            <pc:sldMk cId="1360287325" sldId="279"/>
            <ac:graphicFrameMk id="40" creationId="{5415C0E3-27A4-7857-29B7-4AE7867EEEAA}"/>
          </ac:graphicFrameMkLst>
        </pc:graphicFrameChg>
        <pc:cxnChg chg="add">
          <ac:chgData name="Korri Risinger" userId="f03bfe6e-c9f7-4648-856b-7e84a3d2fc07" providerId="ADAL" clId="{9B328012-4457-4E87-AACA-5757B9770FE8}" dt="2025-03-05T16:58:37.286" v="751" actId="26606"/>
          <ac:cxnSpMkLst>
            <pc:docMk/>
            <pc:sldMk cId="1360287325" sldId="279"/>
            <ac:cxnSpMk id="39" creationId="{4BFD5B9F-5FB6-467D-83D5-DF82F1907354}"/>
          </ac:cxnSpMkLst>
        </pc:cxnChg>
      </pc:sldChg>
      <pc:sldChg chg="modTransition modNotesTx">
        <pc:chgData name="Korri Risinger" userId="f03bfe6e-c9f7-4648-856b-7e84a3d2fc07" providerId="ADAL" clId="{9B328012-4457-4E87-AACA-5757B9770FE8}" dt="2025-03-24T20:10:40.781" v="15556"/>
        <pc:sldMkLst>
          <pc:docMk/>
          <pc:sldMk cId="474576126" sldId="280"/>
        </pc:sldMkLst>
      </pc:sldChg>
      <pc:sldChg chg="modSp mod modTransition modNotesTx">
        <pc:chgData name="Korri Risinger" userId="f03bfe6e-c9f7-4648-856b-7e84a3d2fc07" providerId="ADAL" clId="{9B328012-4457-4E87-AACA-5757B9770FE8}" dt="2025-03-24T20:10:40.781" v="15556"/>
        <pc:sldMkLst>
          <pc:docMk/>
          <pc:sldMk cId="124183941" sldId="281"/>
        </pc:sldMkLst>
        <pc:spChg chg="mod">
          <ac:chgData name="Korri Risinger" userId="f03bfe6e-c9f7-4648-856b-7e84a3d2fc07" providerId="ADAL" clId="{9B328012-4457-4E87-AACA-5757B9770FE8}" dt="2025-03-05T18:49:07.078" v="2686" actId="207"/>
          <ac:spMkLst>
            <pc:docMk/>
            <pc:sldMk cId="124183941" sldId="281"/>
            <ac:spMk id="14" creationId="{2B024AC8-5EA4-8755-B480-F87CC819A406}"/>
          </ac:spMkLst>
        </pc:spChg>
        <pc:spChg chg="mod">
          <ac:chgData name="Korri Risinger" userId="f03bfe6e-c9f7-4648-856b-7e84a3d2fc07" providerId="ADAL" clId="{9B328012-4457-4E87-AACA-5757B9770FE8}" dt="2025-03-05T18:51:33.495" v="2704" actId="207"/>
          <ac:spMkLst>
            <pc:docMk/>
            <pc:sldMk cId="124183941" sldId="281"/>
            <ac:spMk id="15" creationId="{723A7153-CCDF-2194-B816-5A5178414065}"/>
          </ac:spMkLst>
        </pc:spChg>
        <pc:graphicFrameChg chg="mod">
          <ac:chgData name="Korri Risinger" userId="f03bfe6e-c9f7-4648-856b-7e84a3d2fc07" providerId="ADAL" clId="{9B328012-4457-4E87-AACA-5757B9770FE8}" dt="2025-03-05T18:49:57.652" v="2689" actId="12100"/>
          <ac:graphicFrameMkLst>
            <pc:docMk/>
            <pc:sldMk cId="124183941" sldId="281"/>
            <ac:graphicFrameMk id="6" creationId="{39580649-3C65-CA0B-F68E-13F73B663725}"/>
          </ac:graphicFrameMkLst>
        </pc:graphicFrameChg>
        <pc:graphicFrameChg chg="mod">
          <ac:chgData name="Korri Risinger" userId="f03bfe6e-c9f7-4648-856b-7e84a3d2fc07" providerId="ADAL" clId="{9B328012-4457-4E87-AACA-5757B9770FE8}" dt="2025-03-05T18:58:14.751" v="2733" actId="207"/>
          <ac:graphicFrameMkLst>
            <pc:docMk/>
            <pc:sldMk cId="124183941" sldId="281"/>
            <ac:graphicFrameMk id="10" creationId="{1A93CDA8-499C-CF61-FC68-7C80EF18F479}"/>
          </ac:graphicFrameMkLst>
        </pc:graphicFrameChg>
        <pc:graphicFrameChg chg="mod">
          <ac:chgData name="Korri Risinger" userId="f03bfe6e-c9f7-4648-856b-7e84a3d2fc07" providerId="ADAL" clId="{9B328012-4457-4E87-AACA-5757B9770FE8}" dt="2025-03-05T18:51:38.892" v="2705" actId="12100"/>
          <ac:graphicFrameMkLst>
            <pc:docMk/>
            <pc:sldMk cId="124183941" sldId="281"/>
            <ac:graphicFrameMk id="11" creationId="{E9892A58-ADB2-FEE1-A50E-6763F98D2EE8}"/>
          </ac:graphicFrameMkLst>
        </pc:graphicFrameChg>
      </pc:sldChg>
      <pc:sldChg chg="addSp delSp modSp mod modTransition">
        <pc:chgData name="Korri Risinger" userId="f03bfe6e-c9f7-4648-856b-7e84a3d2fc07" providerId="ADAL" clId="{9B328012-4457-4E87-AACA-5757B9770FE8}" dt="2025-03-24T20:10:40.781" v="15556"/>
        <pc:sldMkLst>
          <pc:docMk/>
          <pc:sldMk cId="61459537" sldId="282"/>
        </pc:sldMkLst>
        <pc:picChg chg="add mod">
          <ac:chgData name="Korri Risinger" userId="f03bfe6e-c9f7-4648-856b-7e84a3d2fc07" providerId="ADAL" clId="{9B328012-4457-4E87-AACA-5757B9770FE8}" dt="2025-03-10T19:40:50.830" v="13890" actId="1076"/>
          <ac:picMkLst>
            <pc:docMk/>
            <pc:sldMk cId="61459537" sldId="282"/>
            <ac:picMk id="4" creationId="{C117260F-17C3-20CE-808C-4A55174772E4}"/>
          </ac:picMkLst>
        </pc:picChg>
      </pc:sldChg>
      <pc:sldChg chg="addSp delSp modSp mod modTransition">
        <pc:chgData name="Korri Risinger" userId="f03bfe6e-c9f7-4648-856b-7e84a3d2fc07" providerId="ADAL" clId="{9B328012-4457-4E87-AACA-5757B9770FE8}" dt="2025-03-24T20:10:40.781" v="15556"/>
        <pc:sldMkLst>
          <pc:docMk/>
          <pc:sldMk cId="778802144" sldId="283"/>
        </pc:sldMkLst>
        <pc:picChg chg="add mod">
          <ac:chgData name="Korri Risinger" userId="f03bfe6e-c9f7-4648-856b-7e84a3d2fc07" providerId="ADAL" clId="{9B328012-4457-4E87-AACA-5757B9770FE8}" dt="2025-03-10T19:40:56.615" v="13893" actId="1076"/>
          <ac:picMkLst>
            <pc:docMk/>
            <pc:sldMk cId="778802144" sldId="283"/>
            <ac:picMk id="4" creationId="{E363B039-E050-B2DA-9CEE-B435BA15EE90}"/>
          </ac:picMkLst>
        </pc:picChg>
      </pc:sldChg>
      <pc:sldChg chg="addSp delSp modSp mod modTransition">
        <pc:chgData name="Korri Risinger" userId="f03bfe6e-c9f7-4648-856b-7e84a3d2fc07" providerId="ADAL" clId="{9B328012-4457-4E87-AACA-5757B9770FE8}" dt="2025-03-24T20:10:40.781" v="15556"/>
        <pc:sldMkLst>
          <pc:docMk/>
          <pc:sldMk cId="3829963779" sldId="284"/>
        </pc:sldMkLst>
        <pc:picChg chg="add mod">
          <ac:chgData name="Korri Risinger" userId="f03bfe6e-c9f7-4648-856b-7e84a3d2fc07" providerId="ADAL" clId="{9B328012-4457-4E87-AACA-5757B9770FE8}" dt="2025-03-10T19:41:03.731" v="13896" actId="1076"/>
          <ac:picMkLst>
            <pc:docMk/>
            <pc:sldMk cId="3829963779" sldId="284"/>
            <ac:picMk id="4" creationId="{CBF47D41-1A0A-8BDC-CA83-46423A2D5ED7}"/>
          </ac:picMkLst>
        </pc:picChg>
      </pc:sldChg>
      <pc:sldChg chg="modSp mod modTransition">
        <pc:chgData name="Korri Risinger" userId="f03bfe6e-c9f7-4648-856b-7e84a3d2fc07" providerId="ADAL" clId="{9B328012-4457-4E87-AACA-5757B9770FE8}" dt="2025-03-24T20:10:40.781" v="15556"/>
        <pc:sldMkLst>
          <pc:docMk/>
          <pc:sldMk cId="480551397" sldId="285"/>
        </pc:sldMkLst>
        <pc:spChg chg="mod">
          <ac:chgData name="Korri Risinger" userId="f03bfe6e-c9f7-4648-856b-7e84a3d2fc07" providerId="ADAL" clId="{9B328012-4457-4E87-AACA-5757B9770FE8}" dt="2025-03-05T18:48:59.692" v="2685" actId="207"/>
          <ac:spMkLst>
            <pc:docMk/>
            <pc:sldMk cId="480551397" sldId="285"/>
            <ac:spMk id="2" creationId="{E9527056-E9AB-D506-B62C-743848687361}"/>
          </ac:spMkLst>
        </pc:spChg>
        <pc:spChg chg="mod">
          <ac:chgData name="Korri Risinger" userId="f03bfe6e-c9f7-4648-856b-7e84a3d2fc07" providerId="ADAL" clId="{9B328012-4457-4E87-AACA-5757B9770FE8}" dt="2025-03-05T18:51:27.656" v="2703" actId="207"/>
          <ac:spMkLst>
            <pc:docMk/>
            <pc:sldMk cId="480551397" sldId="285"/>
            <ac:spMk id="4" creationId="{F3C3D052-F752-F0B0-264D-36E4606C887B}"/>
          </ac:spMkLst>
        </pc:spChg>
        <pc:spChg chg="mod">
          <ac:chgData name="Korri Risinger" userId="f03bfe6e-c9f7-4648-856b-7e84a3d2fc07" providerId="ADAL" clId="{9B328012-4457-4E87-AACA-5757B9770FE8}" dt="2025-03-05T18:48:59.692" v="2685" actId="207"/>
          <ac:spMkLst>
            <pc:docMk/>
            <pc:sldMk cId="480551397" sldId="285"/>
            <ac:spMk id="25" creationId="{FC75AABE-7E52-B29A-EEA3-8AEC225C1756}"/>
          </ac:spMkLst>
        </pc:spChg>
        <pc:spChg chg="mod">
          <ac:chgData name="Korri Risinger" userId="f03bfe6e-c9f7-4648-856b-7e84a3d2fc07" providerId="ADAL" clId="{9B328012-4457-4E87-AACA-5757B9770FE8}" dt="2025-03-05T18:51:27.656" v="2703" actId="207"/>
          <ac:spMkLst>
            <pc:docMk/>
            <pc:sldMk cId="480551397" sldId="285"/>
            <ac:spMk id="26" creationId="{EC1E7DBA-DC1F-C87E-BEC4-584A45CC39F8}"/>
          </ac:spMkLst>
        </pc:spChg>
        <pc:grpChg chg="mod">
          <ac:chgData name="Korri Risinger" userId="f03bfe6e-c9f7-4648-856b-7e84a3d2fc07" providerId="ADAL" clId="{9B328012-4457-4E87-AACA-5757B9770FE8}" dt="2025-03-05T18:48:55.439" v="2684" actId="207"/>
          <ac:grpSpMkLst>
            <pc:docMk/>
            <pc:sldMk cId="480551397" sldId="285"/>
            <ac:grpSpMk id="18" creationId="{A4C45546-1B94-699C-BF46-64FA0AB729AB}"/>
          </ac:grpSpMkLst>
        </pc:grpChg>
        <pc:grpChg chg="mod">
          <ac:chgData name="Korri Risinger" userId="f03bfe6e-c9f7-4648-856b-7e84a3d2fc07" providerId="ADAL" clId="{9B328012-4457-4E87-AACA-5757B9770FE8}" dt="2025-03-05T18:48:55.439" v="2684" actId="207"/>
          <ac:grpSpMkLst>
            <pc:docMk/>
            <pc:sldMk cId="480551397" sldId="285"/>
            <ac:grpSpMk id="24" creationId="{BB597E33-56CC-49AB-C1A5-1003D723A251}"/>
          </ac:grpSpMkLst>
        </pc:grpChg>
        <pc:picChg chg="mod">
          <ac:chgData name="Korri Risinger" userId="f03bfe6e-c9f7-4648-856b-7e84a3d2fc07" providerId="ADAL" clId="{9B328012-4457-4E87-AACA-5757B9770FE8}" dt="2025-03-05T18:48:55.439" v="2684" actId="207"/>
          <ac:picMkLst>
            <pc:docMk/>
            <pc:sldMk cId="480551397" sldId="285"/>
            <ac:picMk id="3" creationId="{F3F9BD17-3F40-FD62-D702-F3ACEF6A4618}"/>
          </ac:picMkLst>
        </pc:picChg>
        <pc:picChg chg="mod">
          <ac:chgData name="Korri Risinger" userId="f03bfe6e-c9f7-4648-856b-7e84a3d2fc07" providerId="ADAL" clId="{9B328012-4457-4E87-AACA-5757B9770FE8}" dt="2025-03-05T18:51:23.920" v="2702" actId="207"/>
          <ac:picMkLst>
            <pc:docMk/>
            <pc:sldMk cId="480551397" sldId="285"/>
            <ac:picMk id="8" creationId="{10053E5C-D920-F907-BA37-08BCBAEE1A2C}"/>
          </ac:picMkLst>
        </pc:picChg>
        <pc:picChg chg="mod">
          <ac:chgData name="Korri Risinger" userId="f03bfe6e-c9f7-4648-856b-7e84a3d2fc07" providerId="ADAL" clId="{9B328012-4457-4E87-AACA-5757B9770FE8}" dt="2025-03-05T18:48:55.439" v="2684" actId="207"/>
          <ac:picMkLst>
            <pc:docMk/>
            <pc:sldMk cId="480551397" sldId="285"/>
            <ac:picMk id="9" creationId="{7324A527-D4EF-136E-91E3-F032477841A5}"/>
          </ac:picMkLst>
        </pc:picChg>
        <pc:picChg chg="mod">
          <ac:chgData name="Korri Risinger" userId="f03bfe6e-c9f7-4648-856b-7e84a3d2fc07" providerId="ADAL" clId="{9B328012-4457-4E87-AACA-5757B9770FE8}" dt="2025-03-05T18:51:23.920" v="2702" actId="207"/>
          <ac:picMkLst>
            <pc:docMk/>
            <pc:sldMk cId="480551397" sldId="285"/>
            <ac:picMk id="10" creationId="{49DD82FE-8987-4899-4C71-1644EE572A7A}"/>
          </ac:picMkLst>
        </pc:picChg>
        <pc:picChg chg="mod">
          <ac:chgData name="Korri Risinger" userId="f03bfe6e-c9f7-4648-856b-7e84a3d2fc07" providerId="ADAL" clId="{9B328012-4457-4E87-AACA-5757B9770FE8}" dt="2025-03-05T18:48:55.439" v="2684" actId="207"/>
          <ac:picMkLst>
            <pc:docMk/>
            <pc:sldMk cId="480551397" sldId="285"/>
            <ac:picMk id="13" creationId="{0B7E3FAD-A1DC-73DE-90ED-EFAFA73DCF9B}"/>
          </ac:picMkLst>
        </pc:picChg>
        <pc:picChg chg="mod">
          <ac:chgData name="Korri Risinger" userId="f03bfe6e-c9f7-4648-856b-7e84a3d2fc07" providerId="ADAL" clId="{9B328012-4457-4E87-AACA-5757B9770FE8}" dt="2025-03-05T18:48:55.439" v="2684" actId="207"/>
          <ac:picMkLst>
            <pc:docMk/>
            <pc:sldMk cId="480551397" sldId="285"/>
            <ac:picMk id="14" creationId="{301E9C00-DF53-7CDD-8610-90BBF52DBEA5}"/>
          </ac:picMkLst>
        </pc:picChg>
        <pc:picChg chg="mod">
          <ac:chgData name="Korri Risinger" userId="f03bfe6e-c9f7-4648-856b-7e84a3d2fc07" providerId="ADAL" clId="{9B328012-4457-4E87-AACA-5757B9770FE8}" dt="2025-03-05T18:48:55.439" v="2684" actId="207"/>
          <ac:picMkLst>
            <pc:docMk/>
            <pc:sldMk cId="480551397" sldId="285"/>
            <ac:picMk id="16" creationId="{9FA75FE1-4479-C963-0734-8342602532B5}"/>
          </ac:picMkLst>
        </pc:picChg>
        <pc:picChg chg="mod">
          <ac:chgData name="Korri Risinger" userId="f03bfe6e-c9f7-4648-856b-7e84a3d2fc07" providerId="ADAL" clId="{9B328012-4457-4E87-AACA-5757B9770FE8}" dt="2025-03-05T18:48:55.439" v="2684" actId="207"/>
          <ac:picMkLst>
            <pc:docMk/>
            <pc:sldMk cId="480551397" sldId="285"/>
            <ac:picMk id="17" creationId="{AA79DCE3-B477-DA2B-CD7A-F841240C6414}"/>
          </ac:picMkLst>
        </pc:picChg>
        <pc:picChg chg="mod">
          <ac:chgData name="Korri Risinger" userId="f03bfe6e-c9f7-4648-856b-7e84a3d2fc07" providerId="ADAL" clId="{9B328012-4457-4E87-AACA-5757B9770FE8}" dt="2025-03-05T18:48:55.439" v="2684" actId="207"/>
          <ac:picMkLst>
            <pc:docMk/>
            <pc:sldMk cId="480551397" sldId="285"/>
            <ac:picMk id="19" creationId="{2736A6CF-B633-06F0-DFE1-D37287177E19}"/>
          </ac:picMkLst>
        </pc:picChg>
        <pc:picChg chg="mod">
          <ac:chgData name="Korri Risinger" userId="f03bfe6e-c9f7-4648-856b-7e84a3d2fc07" providerId="ADAL" clId="{9B328012-4457-4E87-AACA-5757B9770FE8}" dt="2025-03-05T18:48:55.439" v="2684" actId="207"/>
          <ac:picMkLst>
            <pc:docMk/>
            <pc:sldMk cId="480551397" sldId="285"/>
            <ac:picMk id="21" creationId="{933C76C7-64D4-449E-78FC-0A5B6F01D6E9}"/>
          </ac:picMkLst>
        </pc:picChg>
        <pc:picChg chg="mod">
          <ac:chgData name="Korri Risinger" userId="f03bfe6e-c9f7-4648-856b-7e84a3d2fc07" providerId="ADAL" clId="{9B328012-4457-4E87-AACA-5757B9770FE8}" dt="2025-03-05T18:51:23.920" v="2702" actId="207"/>
          <ac:picMkLst>
            <pc:docMk/>
            <pc:sldMk cId="480551397" sldId="285"/>
            <ac:picMk id="22" creationId="{BE82AAFE-8318-77E8-8271-11002B575A44}"/>
          </ac:picMkLst>
        </pc:picChg>
      </pc:sldChg>
      <pc:sldChg chg="modSp modTransition modNotesTx">
        <pc:chgData name="Korri Risinger" userId="f03bfe6e-c9f7-4648-856b-7e84a3d2fc07" providerId="ADAL" clId="{9B328012-4457-4E87-AACA-5757B9770FE8}" dt="2025-03-24T20:10:40.781" v="15556"/>
        <pc:sldMkLst>
          <pc:docMk/>
          <pc:sldMk cId="693654476" sldId="286"/>
        </pc:sldMkLst>
        <pc:graphicFrameChg chg="mod">
          <ac:chgData name="Korri Risinger" userId="f03bfe6e-c9f7-4648-856b-7e84a3d2fc07" providerId="ADAL" clId="{9B328012-4457-4E87-AACA-5757B9770FE8}" dt="2025-03-05T16:18:32.318" v="15"/>
          <ac:graphicFrameMkLst>
            <pc:docMk/>
            <pc:sldMk cId="693654476" sldId="286"/>
            <ac:graphicFrameMk id="4" creationId="{377E8781-3A4A-2E9A-1A2A-3122C2392824}"/>
          </ac:graphicFrameMkLst>
        </pc:graphicFrameChg>
      </pc:sldChg>
      <pc:sldChg chg="modSp mod modTransition">
        <pc:chgData name="Korri Risinger" userId="f03bfe6e-c9f7-4648-856b-7e84a3d2fc07" providerId="ADAL" clId="{9B328012-4457-4E87-AACA-5757B9770FE8}" dt="2025-03-24T20:10:40.781" v="15556"/>
        <pc:sldMkLst>
          <pc:docMk/>
          <pc:sldMk cId="1001151091" sldId="287"/>
        </pc:sldMkLst>
        <pc:spChg chg="mod">
          <ac:chgData name="Korri Risinger" userId="f03bfe6e-c9f7-4648-856b-7e84a3d2fc07" providerId="ADAL" clId="{9B328012-4457-4E87-AACA-5757B9770FE8}" dt="2025-03-05T18:50:11.915" v="2691" actId="207"/>
          <ac:spMkLst>
            <pc:docMk/>
            <pc:sldMk cId="1001151091" sldId="287"/>
            <ac:spMk id="14" creationId="{A4D5EBA7-E948-3D58-208C-32552EA823F7}"/>
          </ac:spMkLst>
        </pc:spChg>
        <pc:spChg chg="mod">
          <ac:chgData name="Korri Risinger" userId="f03bfe6e-c9f7-4648-856b-7e84a3d2fc07" providerId="ADAL" clId="{9B328012-4457-4E87-AACA-5757B9770FE8}" dt="2025-03-05T18:51:45.172" v="2706" actId="207"/>
          <ac:spMkLst>
            <pc:docMk/>
            <pc:sldMk cId="1001151091" sldId="287"/>
            <ac:spMk id="15" creationId="{9520E7F0-07CF-BABF-A9AD-1287C261F41E}"/>
          </ac:spMkLst>
        </pc:spChg>
        <pc:graphicFrameChg chg="mod">
          <ac:chgData name="Korri Risinger" userId="f03bfe6e-c9f7-4648-856b-7e84a3d2fc07" providerId="ADAL" clId="{9B328012-4457-4E87-AACA-5757B9770FE8}" dt="2025-03-05T18:50:16.548" v="2692" actId="12100"/>
          <ac:graphicFrameMkLst>
            <pc:docMk/>
            <pc:sldMk cId="1001151091" sldId="287"/>
            <ac:graphicFrameMk id="6" creationId="{B56A833E-A72A-ECB5-5B1C-6A44F3299A00}"/>
          </ac:graphicFrameMkLst>
        </pc:graphicFrameChg>
        <pc:graphicFrameChg chg="mod">
          <ac:chgData name="Korri Risinger" userId="f03bfe6e-c9f7-4648-856b-7e84a3d2fc07" providerId="ADAL" clId="{9B328012-4457-4E87-AACA-5757B9770FE8}" dt="2025-03-05T18:57:58.514" v="2730" actId="207"/>
          <ac:graphicFrameMkLst>
            <pc:docMk/>
            <pc:sldMk cId="1001151091" sldId="287"/>
            <ac:graphicFrameMk id="10" creationId="{A8568ACE-3310-0D85-0CB5-059CEE20C8D6}"/>
          </ac:graphicFrameMkLst>
        </pc:graphicFrameChg>
        <pc:graphicFrameChg chg="mod">
          <ac:chgData name="Korri Risinger" userId="f03bfe6e-c9f7-4648-856b-7e84a3d2fc07" providerId="ADAL" clId="{9B328012-4457-4E87-AACA-5757B9770FE8}" dt="2025-03-05T18:51:53.393" v="2707" actId="12100"/>
          <ac:graphicFrameMkLst>
            <pc:docMk/>
            <pc:sldMk cId="1001151091" sldId="287"/>
            <ac:graphicFrameMk id="11" creationId="{6EBC9845-712C-09EA-32F0-93B55AEC92EE}"/>
          </ac:graphicFrameMkLst>
        </pc:graphicFrameChg>
      </pc:sldChg>
      <pc:sldChg chg="modSp modTransition">
        <pc:chgData name="Korri Risinger" userId="f03bfe6e-c9f7-4648-856b-7e84a3d2fc07" providerId="ADAL" clId="{9B328012-4457-4E87-AACA-5757B9770FE8}" dt="2025-03-24T20:10:40.781" v="15556"/>
        <pc:sldMkLst>
          <pc:docMk/>
          <pc:sldMk cId="3646325013" sldId="302"/>
        </pc:sldMkLst>
        <pc:graphicFrameChg chg="mod">
          <ac:chgData name="Korri Risinger" userId="f03bfe6e-c9f7-4648-856b-7e84a3d2fc07" providerId="ADAL" clId="{9B328012-4457-4E87-AACA-5757B9770FE8}" dt="2025-03-05T18:54:24.393" v="2724" actId="12100"/>
          <ac:graphicFrameMkLst>
            <pc:docMk/>
            <pc:sldMk cId="3646325013" sldId="302"/>
            <ac:graphicFrameMk id="2" creationId="{0B4CE85F-81EF-3B9F-37B8-1B1D389ABDD4}"/>
          </ac:graphicFrameMkLst>
        </pc:graphicFrameChg>
        <pc:picChg chg="mod">
          <ac:chgData name="Korri Risinger" userId="f03bfe6e-c9f7-4648-856b-7e84a3d2fc07" providerId="ADAL" clId="{9B328012-4457-4E87-AACA-5757B9770FE8}" dt="2025-03-05T16:18:50.475" v="16" actId="14826"/>
          <ac:picMkLst>
            <pc:docMk/>
            <pc:sldMk cId="3646325013" sldId="302"/>
            <ac:picMk id="3" creationId="{77ADB18D-4106-A066-6BC1-B19625039A37}"/>
          </ac:picMkLst>
        </pc:picChg>
        <pc:picChg chg="mod">
          <ac:chgData name="Korri Risinger" userId="f03bfe6e-c9f7-4648-856b-7e84a3d2fc07" providerId="ADAL" clId="{9B328012-4457-4E87-AACA-5757B9770FE8}" dt="2025-03-05T16:19:05.225" v="17" actId="14826"/>
          <ac:picMkLst>
            <pc:docMk/>
            <pc:sldMk cId="3646325013" sldId="302"/>
            <ac:picMk id="4" creationId="{1C26ED0B-0DF6-E0A5-60E3-72A8FE2F21B8}"/>
          </ac:picMkLst>
        </pc:picChg>
        <pc:picChg chg="mod">
          <ac:chgData name="Korri Risinger" userId="f03bfe6e-c9f7-4648-856b-7e84a3d2fc07" providerId="ADAL" clId="{9B328012-4457-4E87-AACA-5757B9770FE8}" dt="2025-03-05T16:18:50.475" v="16" actId="14826"/>
          <ac:picMkLst>
            <pc:docMk/>
            <pc:sldMk cId="3646325013" sldId="302"/>
            <ac:picMk id="8" creationId="{91932C1B-42F6-A5C3-3CED-AAC70906823A}"/>
          </ac:picMkLst>
        </pc:picChg>
        <pc:picChg chg="mod">
          <ac:chgData name="Korri Risinger" userId="f03bfe6e-c9f7-4648-856b-7e84a3d2fc07" providerId="ADAL" clId="{9B328012-4457-4E87-AACA-5757B9770FE8}" dt="2025-03-05T16:19:05.225" v="17" actId="14826"/>
          <ac:picMkLst>
            <pc:docMk/>
            <pc:sldMk cId="3646325013" sldId="302"/>
            <ac:picMk id="9" creationId="{D49916A7-B4FE-DE07-7E6C-62E2C161F17B}"/>
          </ac:picMkLst>
        </pc:picChg>
      </pc:sldChg>
      <pc:sldChg chg="modSp modTransition modNotesTx">
        <pc:chgData name="Korri Risinger" userId="f03bfe6e-c9f7-4648-856b-7e84a3d2fc07" providerId="ADAL" clId="{9B328012-4457-4E87-AACA-5757B9770FE8}" dt="2025-03-24T20:10:40.781" v="15556"/>
        <pc:sldMkLst>
          <pc:docMk/>
          <pc:sldMk cId="440332344" sldId="304"/>
        </pc:sldMkLst>
        <pc:graphicFrameChg chg="mod">
          <ac:chgData name="Korri Risinger" userId="f03bfe6e-c9f7-4648-856b-7e84a3d2fc07" providerId="ADAL" clId="{9B328012-4457-4E87-AACA-5757B9770FE8}" dt="2025-03-05T18:57:09.361" v="2725" actId="12100"/>
          <ac:graphicFrameMkLst>
            <pc:docMk/>
            <pc:sldMk cId="440332344" sldId="304"/>
            <ac:graphicFrameMk id="2" creationId="{0B4CE85F-81EF-3B9F-37B8-1B1D389ABDD4}"/>
          </ac:graphicFrameMkLst>
        </pc:graphicFrameChg>
        <pc:graphicFrameChg chg="mod">
          <ac:chgData name="Korri Risinger" userId="f03bfe6e-c9f7-4648-856b-7e84a3d2fc07" providerId="ADAL" clId="{9B328012-4457-4E87-AACA-5757B9770FE8}" dt="2025-03-05T18:57:39.371" v="2727" actId="207"/>
          <ac:graphicFrameMkLst>
            <pc:docMk/>
            <pc:sldMk cId="440332344" sldId="304"/>
            <ac:graphicFrameMk id="5" creationId="{DA085436-8E70-165B-D393-2A528DE10300}"/>
          </ac:graphicFrameMkLst>
        </pc:graphicFrameChg>
      </pc:sldChg>
      <pc:sldChg chg="modSp ord modTransition">
        <pc:chgData name="Korri Risinger" userId="f03bfe6e-c9f7-4648-856b-7e84a3d2fc07" providerId="ADAL" clId="{9B328012-4457-4E87-AACA-5757B9770FE8}" dt="2025-03-24T20:10:40.781" v="15556"/>
        <pc:sldMkLst>
          <pc:docMk/>
          <pc:sldMk cId="2118237828" sldId="305"/>
        </pc:sldMkLst>
        <pc:graphicFrameChg chg="mod">
          <ac:chgData name="Korri Risinger" userId="f03bfe6e-c9f7-4648-856b-7e84a3d2fc07" providerId="ADAL" clId="{9B328012-4457-4E87-AACA-5757B9770FE8}" dt="2025-03-10T18:21:37.851" v="9694" actId="20577"/>
          <ac:graphicFrameMkLst>
            <pc:docMk/>
            <pc:sldMk cId="2118237828" sldId="305"/>
            <ac:graphicFrameMk id="2" creationId="{0B4CE85F-81EF-3B9F-37B8-1B1D389ABDD4}"/>
          </ac:graphicFrameMkLst>
        </pc:graphicFrameChg>
        <pc:picChg chg="mod">
          <ac:chgData name="Korri Risinger" userId="f03bfe6e-c9f7-4648-856b-7e84a3d2fc07" providerId="ADAL" clId="{9B328012-4457-4E87-AACA-5757B9770FE8}" dt="2025-03-05T16:19:23.471" v="18" actId="14826"/>
          <ac:picMkLst>
            <pc:docMk/>
            <pc:sldMk cId="2118237828" sldId="305"/>
            <ac:picMk id="3" creationId="{77ADB18D-4106-A066-6BC1-B19625039A37}"/>
          </ac:picMkLst>
        </pc:picChg>
        <pc:picChg chg="mod">
          <ac:chgData name="Korri Risinger" userId="f03bfe6e-c9f7-4648-856b-7e84a3d2fc07" providerId="ADAL" clId="{9B328012-4457-4E87-AACA-5757B9770FE8}" dt="2025-03-05T16:19:33.785" v="19" actId="14826"/>
          <ac:picMkLst>
            <pc:docMk/>
            <pc:sldMk cId="2118237828" sldId="305"/>
            <ac:picMk id="4" creationId="{1C26ED0B-0DF6-E0A5-60E3-72A8FE2F21B8}"/>
          </ac:picMkLst>
        </pc:picChg>
      </pc:sldChg>
      <pc:sldChg chg="addSp delSp modSp del mod addAnim delAnim modAnim">
        <pc:chgData name="Korri Risinger" userId="f03bfe6e-c9f7-4648-856b-7e84a3d2fc07" providerId="ADAL" clId="{9B328012-4457-4E87-AACA-5757B9770FE8}" dt="2025-03-10T19:14:54.019" v="13165" actId="47"/>
        <pc:sldMkLst>
          <pc:docMk/>
          <pc:sldMk cId="1779420331" sldId="306"/>
        </pc:sldMkLst>
      </pc:sldChg>
      <pc:sldChg chg="modSp del ord">
        <pc:chgData name="Korri Risinger" userId="f03bfe6e-c9f7-4648-856b-7e84a3d2fc07" providerId="ADAL" clId="{9B328012-4457-4E87-AACA-5757B9770FE8}" dt="2025-03-10T17:39:53.521" v="7103" actId="2696"/>
        <pc:sldMkLst>
          <pc:docMk/>
          <pc:sldMk cId="374469491" sldId="307"/>
        </pc:sldMkLst>
      </pc:sldChg>
      <pc:sldChg chg="modSp del">
        <pc:chgData name="Korri Risinger" userId="f03bfe6e-c9f7-4648-856b-7e84a3d2fc07" providerId="ADAL" clId="{9B328012-4457-4E87-AACA-5757B9770FE8}" dt="2025-03-10T19:14:55.164" v="13166" actId="47"/>
        <pc:sldMkLst>
          <pc:docMk/>
          <pc:sldMk cId="680596210" sldId="308"/>
        </pc:sldMkLst>
      </pc:sldChg>
      <pc:sldChg chg="del">
        <pc:chgData name="Korri Risinger" userId="f03bfe6e-c9f7-4648-856b-7e84a3d2fc07" providerId="ADAL" clId="{9B328012-4457-4E87-AACA-5757B9770FE8}" dt="2025-03-10T19:14:56.759" v="13167" actId="47"/>
        <pc:sldMkLst>
          <pc:docMk/>
          <pc:sldMk cId="1288020101" sldId="309"/>
        </pc:sldMkLst>
      </pc:sldChg>
      <pc:sldChg chg="del">
        <pc:chgData name="Korri Risinger" userId="f03bfe6e-c9f7-4648-856b-7e84a3d2fc07" providerId="ADAL" clId="{9B328012-4457-4E87-AACA-5757B9770FE8}" dt="2025-03-10T19:15:01.024" v="13169" actId="47"/>
        <pc:sldMkLst>
          <pc:docMk/>
          <pc:sldMk cId="4090950399" sldId="310"/>
        </pc:sldMkLst>
      </pc:sldChg>
      <pc:sldChg chg="modSp del">
        <pc:chgData name="Korri Risinger" userId="f03bfe6e-c9f7-4648-856b-7e84a3d2fc07" providerId="ADAL" clId="{9B328012-4457-4E87-AACA-5757B9770FE8}" dt="2025-03-10T19:14:58.894" v="13168" actId="47"/>
        <pc:sldMkLst>
          <pc:docMk/>
          <pc:sldMk cId="2502479101" sldId="312"/>
        </pc:sldMkLst>
      </pc:sldChg>
      <pc:sldChg chg="modSp del">
        <pc:chgData name="Korri Risinger" userId="f03bfe6e-c9f7-4648-856b-7e84a3d2fc07" providerId="ADAL" clId="{9B328012-4457-4E87-AACA-5757B9770FE8}" dt="2025-03-10T19:15:09.831" v="13170" actId="2696"/>
        <pc:sldMkLst>
          <pc:docMk/>
          <pc:sldMk cId="2229028499" sldId="314"/>
        </pc:sldMkLst>
      </pc:sldChg>
      <pc:sldChg chg="addSp delSp modSp add mod ord modTransition delAnim modAnim modNotesTx">
        <pc:chgData name="Korri Risinger" userId="f03bfe6e-c9f7-4648-856b-7e84a3d2fc07" providerId="ADAL" clId="{9B328012-4457-4E87-AACA-5757B9770FE8}" dt="2025-03-24T20:10:40.781" v="15556"/>
        <pc:sldMkLst>
          <pc:docMk/>
          <pc:sldMk cId="1583664318" sldId="315"/>
        </pc:sldMkLst>
        <pc:spChg chg="add mod">
          <ac:chgData name="Korri Risinger" userId="f03bfe6e-c9f7-4648-856b-7e84a3d2fc07" providerId="ADAL" clId="{9B328012-4457-4E87-AACA-5757B9770FE8}" dt="2025-03-10T19:36:24.751" v="13837" actId="207"/>
          <ac:spMkLst>
            <pc:docMk/>
            <pc:sldMk cId="1583664318" sldId="315"/>
            <ac:spMk id="2" creationId="{C7CF414A-ECD4-7B38-192D-0C8A8A7AE6E9}"/>
          </ac:spMkLst>
        </pc:spChg>
        <pc:spChg chg="ord">
          <ac:chgData name="Korri Risinger" userId="f03bfe6e-c9f7-4648-856b-7e84a3d2fc07" providerId="ADAL" clId="{9B328012-4457-4E87-AACA-5757B9770FE8}" dt="2025-03-10T19:35:50.810" v="13830" actId="167"/>
          <ac:spMkLst>
            <pc:docMk/>
            <pc:sldMk cId="1583664318" sldId="315"/>
            <ac:spMk id="9" creationId="{8201B989-1CB5-8A4F-1F9E-2FD5DE8120A7}"/>
          </ac:spMkLst>
        </pc:spChg>
        <pc:picChg chg="add mod ord">
          <ac:chgData name="Korri Risinger" userId="f03bfe6e-c9f7-4648-856b-7e84a3d2fc07" providerId="ADAL" clId="{9B328012-4457-4E87-AACA-5757B9770FE8}" dt="2025-03-10T19:35:45.512" v="13829" actId="167"/>
          <ac:picMkLst>
            <pc:docMk/>
            <pc:sldMk cId="1583664318" sldId="315"/>
            <ac:picMk id="3" creationId="{08AE5515-4272-AD37-9FD3-441D1D4A639E}"/>
          </ac:picMkLst>
        </pc:picChg>
        <pc:picChg chg="add mod">
          <ac:chgData name="Korri Risinger" userId="f03bfe6e-c9f7-4648-856b-7e84a3d2fc07" providerId="ADAL" clId="{9B328012-4457-4E87-AACA-5757B9770FE8}" dt="2025-03-05T17:29:14.566" v="1795" actId="207"/>
          <ac:picMkLst>
            <pc:docMk/>
            <pc:sldMk cId="1583664318" sldId="315"/>
            <ac:picMk id="4" creationId="{99073D4A-E653-BA36-F8F1-365900791E89}"/>
          </ac:picMkLst>
        </pc:picChg>
        <pc:picChg chg="add mod">
          <ac:chgData name="Korri Risinger" userId="f03bfe6e-c9f7-4648-856b-7e84a3d2fc07" providerId="ADAL" clId="{9B328012-4457-4E87-AACA-5757B9770FE8}" dt="2025-03-05T17:29:20.716" v="1797" actId="1076"/>
          <ac:picMkLst>
            <pc:docMk/>
            <pc:sldMk cId="1583664318" sldId="315"/>
            <ac:picMk id="6" creationId="{21B9E067-9BB5-DAAD-650D-418D93812108}"/>
          </ac:picMkLst>
        </pc:picChg>
        <pc:picChg chg="add mod">
          <ac:chgData name="Korri Risinger" userId="f03bfe6e-c9f7-4648-856b-7e84a3d2fc07" providerId="ADAL" clId="{9B328012-4457-4E87-AACA-5757B9770FE8}" dt="2025-03-05T17:29:30.478" v="1799" actId="1076"/>
          <ac:picMkLst>
            <pc:docMk/>
            <pc:sldMk cId="1583664318" sldId="315"/>
            <ac:picMk id="7" creationId="{39FF84BE-F2A2-8869-B3EF-4B8CDE8C193D}"/>
          </ac:picMkLst>
        </pc:picChg>
      </pc:sldChg>
      <pc:sldChg chg="addSp modSp add mod ord modTransition modAnim modNotesTx">
        <pc:chgData name="Korri Risinger" userId="f03bfe6e-c9f7-4648-856b-7e84a3d2fc07" providerId="ADAL" clId="{9B328012-4457-4E87-AACA-5757B9770FE8}" dt="2025-03-24T20:10:40.781" v="15556"/>
        <pc:sldMkLst>
          <pc:docMk/>
          <pc:sldMk cId="1077429628" sldId="316"/>
        </pc:sldMkLst>
        <pc:spChg chg="add mod">
          <ac:chgData name="Korri Risinger" userId="f03bfe6e-c9f7-4648-856b-7e84a3d2fc07" providerId="ADAL" clId="{9B328012-4457-4E87-AACA-5757B9770FE8}" dt="2025-03-10T21:10:14.007" v="14953" actId="207"/>
          <ac:spMkLst>
            <pc:docMk/>
            <pc:sldMk cId="1077429628" sldId="316"/>
            <ac:spMk id="2" creationId="{F85534E0-094A-C24E-5DF9-19692F46A001}"/>
          </ac:spMkLst>
        </pc:spChg>
        <pc:spChg chg="add mod">
          <ac:chgData name="Korri Risinger" userId="f03bfe6e-c9f7-4648-856b-7e84a3d2fc07" providerId="ADAL" clId="{9B328012-4457-4E87-AACA-5757B9770FE8}" dt="2025-03-10T21:10:14.007" v="14953" actId="207"/>
          <ac:spMkLst>
            <pc:docMk/>
            <pc:sldMk cId="1077429628" sldId="316"/>
            <ac:spMk id="3" creationId="{02BD0E91-5231-B000-B12E-FA9E7EB94779}"/>
          </ac:spMkLst>
        </pc:spChg>
        <pc:spChg chg="add mod">
          <ac:chgData name="Korri Risinger" userId="f03bfe6e-c9f7-4648-856b-7e84a3d2fc07" providerId="ADAL" clId="{9B328012-4457-4E87-AACA-5757B9770FE8}" dt="2025-03-10T21:10:14.007" v="14953" actId="207"/>
          <ac:spMkLst>
            <pc:docMk/>
            <pc:sldMk cId="1077429628" sldId="316"/>
            <ac:spMk id="4" creationId="{70A05979-2F4A-15D8-F8E5-4C8892FA74DB}"/>
          </ac:spMkLst>
        </pc:spChg>
        <pc:spChg chg="add mod">
          <ac:chgData name="Korri Risinger" userId="f03bfe6e-c9f7-4648-856b-7e84a3d2fc07" providerId="ADAL" clId="{9B328012-4457-4E87-AACA-5757B9770FE8}" dt="2025-03-05T17:31:32.788" v="1812" actId="208"/>
          <ac:spMkLst>
            <pc:docMk/>
            <pc:sldMk cId="1077429628" sldId="316"/>
            <ac:spMk id="6" creationId="{DEED63D7-04C2-6226-762A-36264665C35C}"/>
          </ac:spMkLst>
        </pc:spChg>
        <pc:spChg chg="add mod">
          <ac:chgData name="Korri Risinger" userId="f03bfe6e-c9f7-4648-856b-7e84a3d2fc07" providerId="ADAL" clId="{9B328012-4457-4E87-AACA-5757B9770FE8}" dt="2025-03-10T21:06:57.494" v="14670" actId="1582"/>
          <ac:spMkLst>
            <pc:docMk/>
            <pc:sldMk cId="1077429628" sldId="316"/>
            <ac:spMk id="7" creationId="{96491C51-282B-4B52-C2A8-9D73DAB2573C}"/>
          </ac:spMkLst>
        </pc:spChg>
      </pc:sldChg>
      <pc:sldChg chg="addSp delSp modSp add del mod ord modAnim modNotesTx">
        <pc:chgData name="Korri Risinger" userId="f03bfe6e-c9f7-4648-856b-7e84a3d2fc07" providerId="ADAL" clId="{9B328012-4457-4E87-AACA-5757B9770FE8}" dt="2025-03-10T19:39:43.691" v="13883" actId="2696"/>
        <pc:sldMkLst>
          <pc:docMk/>
          <pc:sldMk cId="3578861450" sldId="317"/>
        </pc:sldMkLst>
      </pc:sldChg>
      <pc:sldChg chg="add del ord">
        <pc:chgData name="Korri Risinger" userId="f03bfe6e-c9f7-4648-856b-7e84a3d2fc07" providerId="ADAL" clId="{9B328012-4457-4E87-AACA-5757B9770FE8}" dt="2025-03-05T17:30:12.431" v="1802" actId="2696"/>
        <pc:sldMkLst>
          <pc:docMk/>
          <pc:sldMk cId="3895151070" sldId="317"/>
        </pc:sldMkLst>
      </pc:sldChg>
      <pc:sldChg chg="delSp add mod modTransition delAnim modNotesTx">
        <pc:chgData name="Korri Risinger" userId="f03bfe6e-c9f7-4648-856b-7e84a3d2fc07" providerId="ADAL" clId="{9B328012-4457-4E87-AACA-5757B9770FE8}" dt="2025-03-24T20:10:40.781" v="15556"/>
        <pc:sldMkLst>
          <pc:docMk/>
          <pc:sldMk cId="1053261711" sldId="318"/>
        </pc:sldMkLst>
      </pc:sldChg>
      <pc:sldChg chg="add modTransition modAnim">
        <pc:chgData name="Korri Risinger" userId="f03bfe6e-c9f7-4648-856b-7e84a3d2fc07" providerId="ADAL" clId="{9B328012-4457-4E87-AACA-5757B9770FE8}" dt="2025-03-24T20:10:40.781" v="15556"/>
        <pc:sldMkLst>
          <pc:docMk/>
          <pc:sldMk cId="1141110093" sldId="319"/>
        </pc:sldMkLst>
      </pc:sldChg>
      <pc:sldChg chg="addSp delSp modSp new del mod delAnim modAnim">
        <pc:chgData name="Korri Risinger" userId="f03bfe6e-c9f7-4648-856b-7e84a3d2fc07" providerId="ADAL" clId="{9B328012-4457-4E87-AACA-5757B9770FE8}" dt="2025-03-05T18:12:39.262" v="2387" actId="2696"/>
        <pc:sldMkLst>
          <pc:docMk/>
          <pc:sldMk cId="3734584848" sldId="319"/>
        </pc:sldMkLst>
      </pc:sldChg>
      <pc:sldChg chg="addSp delSp modSp new mod modTransition modAnim">
        <pc:chgData name="Korri Risinger" userId="f03bfe6e-c9f7-4648-856b-7e84a3d2fc07" providerId="ADAL" clId="{9B328012-4457-4E87-AACA-5757B9770FE8}" dt="2025-03-24T20:10:40.781" v="15556"/>
        <pc:sldMkLst>
          <pc:docMk/>
          <pc:sldMk cId="3162889778" sldId="320"/>
        </pc:sldMkLst>
        <pc:spChg chg="add mod">
          <ac:chgData name="Korri Risinger" userId="f03bfe6e-c9f7-4648-856b-7e84a3d2fc07" providerId="ADAL" clId="{9B328012-4457-4E87-AACA-5757B9770FE8}" dt="2025-03-05T18:37:34.992" v="2590" actId="207"/>
          <ac:spMkLst>
            <pc:docMk/>
            <pc:sldMk cId="3162889778" sldId="320"/>
            <ac:spMk id="6" creationId="{EA14EC3C-D6B1-60C1-DC5A-B42E76B1A374}"/>
          </ac:spMkLst>
        </pc:spChg>
        <pc:spChg chg="add mod">
          <ac:chgData name="Korri Risinger" userId="f03bfe6e-c9f7-4648-856b-7e84a3d2fc07" providerId="ADAL" clId="{9B328012-4457-4E87-AACA-5757B9770FE8}" dt="2025-03-05T18:36:43.204" v="2583" actId="207"/>
          <ac:spMkLst>
            <pc:docMk/>
            <pc:sldMk cId="3162889778" sldId="320"/>
            <ac:spMk id="7" creationId="{1C95F44C-5BDC-E38A-1979-E9242DBFEF97}"/>
          </ac:spMkLst>
        </pc:spChg>
        <pc:spChg chg="add mod">
          <ac:chgData name="Korri Risinger" userId="f03bfe6e-c9f7-4648-856b-7e84a3d2fc07" providerId="ADAL" clId="{9B328012-4457-4E87-AACA-5757B9770FE8}" dt="2025-03-05T18:36:46.471" v="2584" actId="207"/>
          <ac:spMkLst>
            <pc:docMk/>
            <pc:sldMk cId="3162889778" sldId="320"/>
            <ac:spMk id="8" creationId="{5785C6AB-D893-CFE8-5791-4428B9FC83A2}"/>
          </ac:spMkLst>
        </pc:spChg>
        <pc:spChg chg="add mod">
          <ac:chgData name="Korri Risinger" userId="f03bfe6e-c9f7-4648-856b-7e84a3d2fc07" providerId="ADAL" clId="{9B328012-4457-4E87-AACA-5757B9770FE8}" dt="2025-03-05T18:36:56.152" v="2585" actId="207"/>
          <ac:spMkLst>
            <pc:docMk/>
            <pc:sldMk cId="3162889778" sldId="320"/>
            <ac:spMk id="9" creationId="{C17DD52F-8C43-1997-276A-1635D14B7BEC}"/>
          </ac:spMkLst>
        </pc:spChg>
        <pc:spChg chg="add mod">
          <ac:chgData name="Korri Risinger" userId="f03bfe6e-c9f7-4648-856b-7e84a3d2fc07" providerId="ADAL" clId="{9B328012-4457-4E87-AACA-5757B9770FE8}" dt="2025-03-05T18:37:05.322" v="2586" actId="207"/>
          <ac:spMkLst>
            <pc:docMk/>
            <pc:sldMk cId="3162889778" sldId="320"/>
            <ac:spMk id="10" creationId="{BFF81D91-DEDC-6617-F50F-B09415DCF1D0}"/>
          </ac:spMkLst>
        </pc:spChg>
      </pc:sldChg>
      <pc:sldChg chg="addSp delSp modSp new mod ord modTransition modAnim modNotesTx">
        <pc:chgData name="Korri Risinger" userId="f03bfe6e-c9f7-4648-856b-7e84a3d2fc07" providerId="ADAL" clId="{9B328012-4457-4E87-AACA-5757B9770FE8}" dt="2025-03-24T20:17:12.900" v="15564"/>
        <pc:sldMkLst>
          <pc:docMk/>
          <pc:sldMk cId="2375625644" sldId="321"/>
        </pc:sldMkLst>
        <pc:spChg chg="add mod">
          <ac:chgData name="Korri Risinger" userId="f03bfe6e-c9f7-4648-856b-7e84a3d2fc07" providerId="ADAL" clId="{9B328012-4457-4E87-AACA-5757B9770FE8}" dt="2025-03-10T15:04:44.070" v="3841" actId="164"/>
          <ac:spMkLst>
            <pc:docMk/>
            <pc:sldMk cId="2375625644" sldId="321"/>
            <ac:spMk id="24" creationId="{888334C5-5E06-6062-C6C8-6D6BA83E8B12}"/>
          </ac:spMkLst>
        </pc:spChg>
        <pc:spChg chg="add mod">
          <ac:chgData name="Korri Risinger" userId="f03bfe6e-c9f7-4648-856b-7e84a3d2fc07" providerId="ADAL" clId="{9B328012-4457-4E87-AACA-5757B9770FE8}" dt="2025-03-10T15:04:44.070" v="3841" actId="164"/>
          <ac:spMkLst>
            <pc:docMk/>
            <pc:sldMk cId="2375625644" sldId="321"/>
            <ac:spMk id="25" creationId="{871DEB6D-C599-4ECF-AA2E-91A6A1951C56}"/>
          </ac:spMkLst>
        </pc:spChg>
        <pc:grpChg chg="add mod">
          <ac:chgData name="Korri Risinger" userId="f03bfe6e-c9f7-4648-856b-7e84a3d2fc07" providerId="ADAL" clId="{9B328012-4457-4E87-AACA-5757B9770FE8}" dt="2025-03-24T20:17:09.884" v="15563" actId="1076"/>
          <ac:grpSpMkLst>
            <pc:docMk/>
            <pc:sldMk cId="2375625644" sldId="321"/>
            <ac:grpSpMk id="9" creationId="{18DEB274-1D90-217E-9751-273DCBD59FED}"/>
          </ac:grpSpMkLst>
        </pc:grpChg>
        <pc:grpChg chg="add mod">
          <ac:chgData name="Korri Risinger" userId="f03bfe6e-c9f7-4648-856b-7e84a3d2fc07" providerId="ADAL" clId="{9B328012-4457-4E87-AACA-5757B9770FE8}" dt="2025-03-24T20:17:04.472" v="15562" actId="1076"/>
          <ac:grpSpMkLst>
            <pc:docMk/>
            <pc:sldMk cId="2375625644" sldId="321"/>
            <ac:grpSpMk id="11" creationId="{4A8E8BB7-2B88-A069-97C2-FC0BECF66ADC}"/>
          </ac:grpSpMkLst>
        </pc:grpChg>
        <pc:graphicFrameChg chg="add mod modGraphic">
          <ac:chgData name="Korri Risinger" userId="f03bfe6e-c9f7-4648-856b-7e84a3d2fc07" providerId="ADAL" clId="{9B328012-4457-4E87-AACA-5757B9770FE8}" dt="2025-03-10T15:31:00.319" v="5054" actId="403"/>
          <ac:graphicFrameMkLst>
            <pc:docMk/>
            <pc:sldMk cId="2375625644" sldId="321"/>
            <ac:graphicFrameMk id="12" creationId="{C1CCDE59-BE8B-DD31-045E-013416796AF3}"/>
          </ac:graphicFrameMkLst>
        </pc:graphicFrameChg>
        <pc:picChg chg="add mod">
          <ac:chgData name="Korri Risinger" userId="f03bfe6e-c9f7-4648-856b-7e84a3d2fc07" providerId="ADAL" clId="{9B328012-4457-4E87-AACA-5757B9770FE8}" dt="2025-03-10T14:58:56.105" v="3224" actId="164"/>
          <ac:picMkLst>
            <pc:docMk/>
            <pc:sldMk cId="2375625644" sldId="321"/>
            <ac:picMk id="3" creationId="{D7145185-70D7-BA6A-74A4-8A81F6556D52}"/>
          </ac:picMkLst>
        </pc:picChg>
        <pc:picChg chg="add mod">
          <ac:chgData name="Korri Risinger" userId="f03bfe6e-c9f7-4648-856b-7e84a3d2fc07" providerId="ADAL" clId="{9B328012-4457-4E87-AACA-5757B9770FE8}" dt="2025-03-10T14:58:56.105" v="3224" actId="164"/>
          <ac:picMkLst>
            <pc:docMk/>
            <pc:sldMk cId="2375625644" sldId="321"/>
            <ac:picMk id="8" creationId="{37289AD0-6F77-A7B5-7F67-8FFA3CBCDA57}"/>
          </ac:picMkLst>
        </pc:picChg>
        <pc:picChg chg="add mod">
          <ac:chgData name="Korri Risinger" userId="f03bfe6e-c9f7-4648-856b-7e84a3d2fc07" providerId="ADAL" clId="{9B328012-4457-4E87-AACA-5757B9770FE8}" dt="2025-03-10T15:04:44.070" v="3841" actId="164"/>
          <ac:picMkLst>
            <pc:docMk/>
            <pc:sldMk cId="2375625644" sldId="321"/>
            <ac:picMk id="23" creationId="{87BF98B3-B114-EA56-00DF-804F0B8D3936}"/>
          </ac:picMkLst>
        </pc:picChg>
      </pc:sldChg>
      <pc:sldChg chg="addSp delSp modSp add del mod delAnim modNotesTx">
        <pc:chgData name="Korri Risinger" userId="f03bfe6e-c9f7-4648-856b-7e84a3d2fc07" providerId="ADAL" clId="{9B328012-4457-4E87-AACA-5757B9770FE8}" dt="2025-03-10T15:12:00.944" v="4375" actId="2696"/>
        <pc:sldMkLst>
          <pc:docMk/>
          <pc:sldMk cId="4082762122" sldId="337"/>
        </pc:sldMkLst>
      </pc:sldChg>
      <pc:sldChg chg="addSp delSp modSp add mod ord modTransition delAnim modAnim modNotesTx">
        <pc:chgData name="Korri Risinger" userId="f03bfe6e-c9f7-4648-856b-7e84a3d2fc07" providerId="ADAL" clId="{9B328012-4457-4E87-AACA-5757B9770FE8}" dt="2025-03-24T20:18:47.704" v="15565" actId="478"/>
        <pc:sldMkLst>
          <pc:docMk/>
          <pc:sldMk cId="2661523916" sldId="338"/>
        </pc:sldMkLst>
        <pc:spChg chg="ord">
          <ac:chgData name="Korri Risinger" userId="f03bfe6e-c9f7-4648-856b-7e84a3d2fc07" providerId="ADAL" clId="{9B328012-4457-4E87-AACA-5757B9770FE8}" dt="2025-03-10T19:41:28.576" v="13903" actId="167"/>
          <ac:spMkLst>
            <pc:docMk/>
            <pc:sldMk cId="2661523916" sldId="338"/>
            <ac:spMk id="9" creationId="{ECBF0DA1-7B2D-7F51-0643-7C98446DF00E}"/>
          </ac:spMkLst>
        </pc:spChg>
        <pc:picChg chg="add mod">
          <ac:chgData name="Korri Risinger" userId="f03bfe6e-c9f7-4648-856b-7e84a3d2fc07" providerId="ADAL" clId="{9B328012-4457-4E87-AACA-5757B9770FE8}" dt="2025-03-10T15:06:41.743" v="3931"/>
          <ac:picMkLst>
            <pc:docMk/>
            <pc:sldMk cId="2661523916" sldId="338"/>
            <ac:picMk id="2" creationId="{D5917EBA-C6BC-E3F0-F0B3-E11F254EBEF9}"/>
          </ac:picMkLst>
        </pc:picChg>
        <pc:picChg chg="add mod">
          <ac:chgData name="Korri Risinger" userId="f03bfe6e-c9f7-4648-856b-7e84a3d2fc07" providerId="ADAL" clId="{9B328012-4457-4E87-AACA-5757B9770FE8}" dt="2025-03-10T15:07:10.302" v="3996" actId="1076"/>
          <ac:picMkLst>
            <pc:docMk/>
            <pc:sldMk cId="2661523916" sldId="338"/>
            <ac:picMk id="3" creationId="{5DAA7339-57E9-8C93-5173-BD8F74EBCB89}"/>
          </ac:picMkLst>
        </pc:picChg>
        <pc:picChg chg="add mod">
          <ac:chgData name="Korri Risinger" userId="f03bfe6e-c9f7-4648-856b-7e84a3d2fc07" providerId="ADAL" clId="{9B328012-4457-4E87-AACA-5757B9770FE8}" dt="2025-03-10T15:07:31.303" v="4032" actId="1076"/>
          <ac:picMkLst>
            <pc:docMk/>
            <pc:sldMk cId="2661523916" sldId="338"/>
            <ac:picMk id="4" creationId="{A4EDF425-2B3C-BF68-21B1-928113BDD41B}"/>
          </ac:picMkLst>
        </pc:picChg>
        <pc:picChg chg="add mod ord">
          <ac:chgData name="Korri Risinger" userId="f03bfe6e-c9f7-4648-856b-7e84a3d2fc07" providerId="ADAL" clId="{9B328012-4457-4E87-AACA-5757B9770FE8}" dt="2025-03-10T19:41:24.382" v="13902" actId="167"/>
          <ac:picMkLst>
            <pc:docMk/>
            <pc:sldMk cId="2661523916" sldId="338"/>
            <ac:picMk id="6" creationId="{010F97A2-2A7B-1EEB-5C77-465CCD5C19F3}"/>
          </ac:picMkLst>
        </pc:picChg>
        <pc:picChg chg="add del mod">
          <ac:chgData name="Korri Risinger" userId="f03bfe6e-c9f7-4648-856b-7e84a3d2fc07" providerId="ADAL" clId="{9B328012-4457-4E87-AACA-5757B9770FE8}" dt="2025-03-24T20:18:47.704" v="15565" actId="478"/>
          <ac:picMkLst>
            <pc:docMk/>
            <pc:sldMk cId="2661523916" sldId="338"/>
            <ac:picMk id="7" creationId="{101FB331-4D3D-E40A-7207-B0003A0B4A60}"/>
          </ac:picMkLst>
        </pc:picChg>
      </pc:sldChg>
      <pc:sldChg chg="addSp modSp add mod modTransition modAnim modNotesTx">
        <pc:chgData name="Korri Risinger" userId="f03bfe6e-c9f7-4648-856b-7e84a3d2fc07" providerId="ADAL" clId="{9B328012-4457-4E87-AACA-5757B9770FE8}" dt="2025-03-24T20:10:40.781" v="15556"/>
        <pc:sldMkLst>
          <pc:docMk/>
          <pc:sldMk cId="3744777105" sldId="339"/>
        </pc:sldMkLst>
        <pc:spChg chg="mod">
          <ac:chgData name="Korri Risinger" userId="f03bfe6e-c9f7-4648-856b-7e84a3d2fc07" providerId="ADAL" clId="{9B328012-4457-4E87-AACA-5757B9770FE8}" dt="2025-03-10T15:08:14.103" v="4092" actId="14100"/>
          <ac:spMkLst>
            <pc:docMk/>
            <pc:sldMk cId="3744777105" sldId="339"/>
            <ac:spMk id="2" creationId="{61E84214-98B4-38ED-AC55-C60CB8329AC5}"/>
          </ac:spMkLst>
        </pc:spChg>
        <pc:spChg chg="mod">
          <ac:chgData name="Korri Risinger" userId="f03bfe6e-c9f7-4648-856b-7e84a3d2fc07" providerId="ADAL" clId="{9B328012-4457-4E87-AACA-5757B9770FE8}" dt="2025-03-10T15:07:55.313" v="4061" actId="1036"/>
          <ac:spMkLst>
            <pc:docMk/>
            <pc:sldMk cId="3744777105" sldId="339"/>
            <ac:spMk id="3" creationId="{6DAF1730-A04B-5B5D-B264-C6C8441758EE}"/>
          </ac:spMkLst>
        </pc:spChg>
        <pc:spChg chg="mod">
          <ac:chgData name="Korri Risinger" userId="f03bfe6e-c9f7-4648-856b-7e84a3d2fc07" providerId="ADAL" clId="{9B328012-4457-4E87-AACA-5757B9770FE8}" dt="2025-03-10T15:10:09.343" v="4266" actId="14100"/>
          <ac:spMkLst>
            <pc:docMk/>
            <pc:sldMk cId="3744777105" sldId="339"/>
            <ac:spMk id="4" creationId="{E6482FDC-8B42-9D50-15B3-DC15AC615D14}"/>
          </ac:spMkLst>
        </pc:spChg>
        <pc:spChg chg="mod">
          <ac:chgData name="Korri Risinger" userId="f03bfe6e-c9f7-4648-856b-7e84a3d2fc07" providerId="ADAL" clId="{9B328012-4457-4E87-AACA-5757B9770FE8}" dt="2025-03-10T15:10:42.369" v="4273" actId="208"/>
          <ac:spMkLst>
            <pc:docMk/>
            <pc:sldMk cId="3744777105" sldId="339"/>
            <ac:spMk id="6" creationId="{B26B7A83-0AB3-45BC-47A7-32188218E340}"/>
          </ac:spMkLst>
        </pc:spChg>
        <pc:spChg chg="add mod">
          <ac:chgData name="Korri Risinger" userId="f03bfe6e-c9f7-4648-856b-7e84a3d2fc07" providerId="ADAL" clId="{9B328012-4457-4E87-AACA-5757B9770FE8}" dt="2025-03-10T15:10:15.924" v="4268" actId="1076"/>
          <ac:spMkLst>
            <pc:docMk/>
            <pc:sldMk cId="3744777105" sldId="339"/>
            <ac:spMk id="7" creationId="{11CA3A16-5BFF-3905-3A4A-390368887797}"/>
          </ac:spMkLst>
        </pc:spChg>
        <pc:spChg chg="add mod">
          <ac:chgData name="Korri Risinger" userId="f03bfe6e-c9f7-4648-856b-7e84a3d2fc07" providerId="ADAL" clId="{9B328012-4457-4E87-AACA-5757B9770FE8}" dt="2025-03-10T15:11:05.734" v="4276" actId="208"/>
          <ac:spMkLst>
            <pc:docMk/>
            <pc:sldMk cId="3744777105" sldId="339"/>
            <ac:spMk id="8" creationId="{BE2DF440-AF83-52EB-4272-F4DD18FD0460}"/>
          </ac:spMkLst>
        </pc:spChg>
        <pc:picChg chg="mod">
          <ac:chgData name="Korri Risinger" userId="f03bfe6e-c9f7-4648-856b-7e84a3d2fc07" providerId="ADAL" clId="{9B328012-4457-4E87-AACA-5757B9770FE8}" dt="2025-03-10T15:09:07.931" v="4163" actId="1076"/>
          <ac:picMkLst>
            <pc:docMk/>
            <pc:sldMk cId="3744777105" sldId="339"/>
            <ac:picMk id="5" creationId="{D573DCAA-A42A-A6A0-C827-E4A024470C38}"/>
          </ac:picMkLst>
        </pc:picChg>
      </pc:sldChg>
      <pc:sldChg chg="addSp modSp add del mod ord modAnim modNotesTx">
        <pc:chgData name="Korri Risinger" userId="f03bfe6e-c9f7-4648-856b-7e84a3d2fc07" providerId="ADAL" clId="{9B328012-4457-4E87-AACA-5757B9770FE8}" dt="2025-03-10T19:42:38.298" v="13942" actId="2696"/>
        <pc:sldMkLst>
          <pc:docMk/>
          <pc:sldMk cId="2175250595" sldId="340"/>
        </pc:sldMkLst>
      </pc:sldChg>
      <pc:sldChg chg="add del">
        <pc:chgData name="Korri Risinger" userId="f03bfe6e-c9f7-4648-856b-7e84a3d2fc07" providerId="ADAL" clId="{9B328012-4457-4E87-AACA-5757B9770FE8}" dt="2025-03-10T15:11:51.774" v="4371" actId="2696"/>
        <pc:sldMkLst>
          <pc:docMk/>
          <pc:sldMk cId="2859045623" sldId="340"/>
        </pc:sldMkLst>
      </pc:sldChg>
      <pc:sldChg chg="addSp delSp modSp new mod modTransition modAnim modNotesTx">
        <pc:chgData name="Korri Risinger" userId="f03bfe6e-c9f7-4648-856b-7e84a3d2fc07" providerId="ADAL" clId="{9B328012-4457-4E87-AACA-5757B9770FE8}" dt="2025-03-24T20:28:24.150" v="15817" actId="20577"/>
        <pc:sldMkLst>
          <pc:docMk/>
          <pc:sldMk cId="1702944315" sldId="341"/>
        </pc:sldMkLst>
        <pc:spChg chg="add mod">
          <ac:chgData name="Korri Risinger" userId="f03bfe6e-c9f7-4648-856b-7e84a3d2fc07" providerId="ADAL" clId="{9B328012-4457-4E87-AACA-5757B9770FE8}" dt="2025-03-10T15:24:22.699" v="4935" actId="1076"/>
          <ac:spMkLst>
            <pc:docMk/>
            <pc:sldMk cId="1702944315" sldId="341"/>
            <ac:spMk id="5" creationId="{D6588102-DF6C-7B5A-A699-92E26A93ED74}"/>
          </ac:spMkLst>
        </pc:spChg>
        <pc:spChg chg="add mod">
          <ac:chgData name="Korri Risinger" userId="f03bfe6e-c9f7-4648-856b-7e84a3d2fc07" providerId="ADAL" clId="{9B328012-4457-4E87-AACA-5757B9770FE8}" dt="2025-03-10T15:40:30.264" v="5272" actId="2711"/>
          <ac:spMkLst>
            <pc:docMk/>
            <pc:sldMk cId="1702944315" sldId="341"/>
            <ac:spMk id="9" creationId="{3B74F29F-001F-4F1C-C70E-6A39696041AB}"/>
          </ac:spMkLst>
        </pc:spChg>
        <pc:spChg chg="add mod">
          <ac:chgData name="Korri Risinger" userId="f03bfe6e-c9f7-4648-856b-7e84a3d2fc07" providerId="ADAL" clId="{9B328012-4457-4E87-AACA-5757B9770FE8}" dt="2025-03-10T15:41:23.245" v="5294" actId="1037"/>
          <ac:spMkLst>
            <pc:docMk/>
            <pc:sldMk cId="1702944315" sldId="341"/>
            <ac:spMk id="11" creationId="{51B8AEBC-0984-E512-461A-1DB9C9066510}"/>
          </ac:spMkLst>
        </pc:spChg>
        <pc:spChg chg="add mod">
          <ac:chgData name="Korri Risinger" userId="f03bfe6e-c9f7-4648-856b-7e84a3d2fc07" providerId="ADAL" clId="{9B328012-4457-4E87-AACA-5757B9770FE8}" dt="2025-03-10T15:41:50.925" v="5297" actId="207"/>
          <ac:spMkLst>
            <pc:docMk/>
            <pc:sldMk cId="1702944315" sldId="341"/>
            <ac:spMk id="12" creationId="{87DBFEB1-DCAA-A730-3381-77D16734C410}"/>
          </ac:spMkLst>
        </pc:spChg>
        <pc:spChg chg="add mod">
          <ac:chgData name="Korri Risinger" userId="f03bfe6e-c9f7-4648-856b-7e84a3d2fc07" providerId="ADAL" clId="{9B328012-4457-4E87-AACA-5757B9770FE8}" dt="2025-03-10T15:42:29.488" v="5357" actId="14100"/>
          <ac:spMkLst>
            <pc:docMk/>
            <pc:sldMk cId="1702944315" sldId="341"/>
            <ac:spMk id="13" creationId="{4283C43E-0517-0E03-0B83-3F7ABE8BC65B}"/>
          </ac:spMkLst>
        </pc:spChg>
        <pc:spChg chg="add mod">
          <ac:chgData name="Korri Risinger" userId="f03bfe6e-c9f7-4648-856b-7e84a3d2fc07" providerId="ADAL" clId="{9B328012-4457-4E87-AACA-5757B9770FE8}" dt="2025-03-10T15:42:20.606" v="5356" actId="1036"/>
          <ac:spMkLst>
            <pc:docMk/>
            <pc:sldMk cId="1702944315" sldId="341"/>
            <ac:spMk id="14" creationId="{527EE983-7BC4-0D78-19AF-3CB7FFFB8C6F}"/>
          </ac:spMkLst>
        </pc:spChg>
        <pc:spChg chg="add mod">
          <ac:chgData name="Korri Risinger" userId="f03bfe6e-c9f7-4648-856b-7e84a3d2fc07" providerId="ADAL" clId="{9B328012-4457-4E87-AACA-5757B9770FE8}" dt="2025-03-10T15:43:00.566" v="5360" actId="1035"/>
          <ac:spMkLst>
            <pc:docMk/>
            <pc:sldMk cId="1702944315" sldId="341"/>
            <ac:spMk id="15" creationId="{A37CBE2F-70FA-C10D-24E1-D9BC96F98591}"/>
          </ac:spMkLst>
        </pc:spChg>
        <pc:spChg chg="add mod">
          <ac:chgData name="Korri Risinger" userId="f03bfe6e-c9f7-4648-856b-7e84a3d2fc07" providerId="ADAL" clId="{9B328012-4457-4E87-AACA-5757B9770FE8}" dt="2025-03-10T15:43:09.736" v="5362" actId="1076"/>
          <ac:spMkLst>
            <pc:docMk/>
            <pc:sldMk cId="1702944315" sldId="341"/>
            <ac:spMk id="16" creationId="{244C7D66-B33F-2836-1287-391049FBE3B2}"/>
          </ac:spMkLst>
        </pc:spChg>
        <pc:spChg chg="add mod">
          <ac:chgData name="Korri Risinger" userId="f03bfe6e-c9f7-4648-856b-7e84a3d2fc07" providerId="ADAL" clId="{9B328012-4457-4E87-AACA-5757B9770FE8}" dt="2025-03-10T15:43:40.517" v="5366" actId="1036"/>
          <ac:spMkLst>
            <pc:docMk/>
            <pc:sldMk cId="1702944315" sldId="341"/>
            <ac:spMk id="17" creationId="{0AA8DD8B-B316-86A3-0860-2876DBFFBDED}"/>
          </ac:spMkLst>
        </pc:spChg>
        <pc:spChg chg="add mod">
          <ac:chgData name="Korri Risinger" userId="f03bfe6e-c9f7-4648-856b-7e84a3d2fc07" providerId="ADAL" clId="{9B328012-4457-4E87-AACA-5757B9770FE8}" dt="2025-03-10T15:44:53.426" v="5380" actId="20577"/>
          <ac:spMkLst>
            <pc:docMk/>
            <pc:sldMk cId="1702944315" sldId="341"/>
            <ac:spMk id="18" creationId="{D3E00301-4965-2A27-FBD2-53F33DB9C4D0}"/>
          </ac:spMkLst>
        </pc:spChg>
        <pc:spChg chg="add mod">
          <ac:chgData name="Korri Risinger" userId="f03bfe6e-c9f7-4648-856b-7e84a3d2fc07" providerId="ADAL" clId="{9B328012-4457-4E87-AACA-5757B9770FE8}" dt="2025-03-10T15:45:00.146" v="5381" actId="20577"/>
          <ac:spMkLst>
            <pc:docMk/>
            <pc:sldMk cId="1702944315" sldId="341"/>
            <ac:spMk id="19" creationId="{EBD4D084-052B-51CE-E4B6-1299AA1360F1}"/>
          </ac:spMkLst>
        </pc:spChg>
        <pc:spChg chg="add mod">
          <ac:chgData name="Korri Risinger" userId="f03bfe6e-c9f7-4648-856b-7e84a3d2fc07" providerId="ADAL" clId="{9B328012-4457-4E87-AACA-5757B9770FE8}" dt="2025-03-10T15:45:10.366" v="5382" actId="20577"/>
          <ac:spMkLst>
            <pc:docMk/>
            <pc:sldMk cId="1702944315" sldId="341"/>
            <ac:spMk id="20" creationId="{16563AB1-6AB8-B915-7F94-18F1CD549BDD}"/>
          </ac:spMkLst>
        </pc:spChg>
        <pc:spChg chg="add mod">
          <ac:chgData name="Korri Risinger" userId="f03bfe6e-c9f7-4648-856b-7e84a3d2fc07" providerId="ADAL" clId="{9B328012-4457-4E87-AACA-5757B9770FE8}" dt="2025-03-10T15:45:13.691" v="5383" actId="20577"/>
          <ac:spMkLst>
            <pc:docMk/>
            <pc:sldMk cId="1702944315" sldId="341"/>
            <ac:spMk id="21" creationId="{D07B89B0-B314-FF97-9783-519410A57465}"/>
          </ac:spMkLst>
        </pc:spChg>
        <pc:spChg chg="add mod">
          <ac:chgData name="Korri Risinger" userId="f03bfe6e-c9f7-4648-856b-7e84a3d2fc07" providerId="ADAL" clId="{9B328012-4457-4E87-AACA-5757B9770FE8}" dt="2025-03-10T15:45:17.500" v="5384" actId="20577"/>
          <ac:spMkLst>
            <pc:docMk/>
            <pc:sldMk cId="1702944315" sldId="341"/>
            <ac:spMk id="22" creationId="{70D7BDED-3EB8-0A29-CC79-EC225ACBCC7D}"/>
          </ac:spMkLst>
        </pc:spChg>
        <pc:spChg chg="add mod">
          <ac:chgData name="Korri Risinger" userId="f03bfe6e-c9f7-4648-856b-7e84a3d2fc07" providerId="ADAL" clId="{9B328012-4457-4E87-AACA-5757B9770FE8}" dt="2025-03-10T15:45:22.086" v="5386" actId="20577"/>
          <ac:spMkLst>
            <pc:docMk/>
            <pc:sldMk cId="1702944315" sldId="341"/>
            <ac:spMk id="23" creationId="{B8B1BC77-BFB0-FC54-AAD5-0565C92A98B8}"/>
          </ac:spMkLst>
        </pc:spChg>
        <pc:graphicFrameChg chg="add mod modGraphic">
          <ac:chgData name="Korri Risinger" userId="f03bfe6e-c9f7-4648-856b-7e84a3d2fc07" providerId="ADAL" clId="{9B328012-4457-4E87-AACA-5757B9770FE8}" dt="2025-03-10T15:35:21.667" v="5093" actId="572"/>
          <ac:graphicFrameMkLst>
            <pc:docMk/>
            <pc:sldMk cId="1702944315" sldId="341"/>
            <ac:graphicFrameMk id="8" creationId="{99FDBC9C-D971-FCA2-230A-05B29AFFC83A}"/>
          </ac:graphicFrameMkLst>
        </pc:graphicFrameChg>
        <pc:picChg chg="add mod">
          <ac:chgData name="Korri Risinger" userId="f03bfe6e-c9f7-4648-856b-7e84a3d2fc07" providerId="ADAL" clId="{9B328012-4457-4E87-AACA-5757B9770FE8}" dt="2025-03-10T15:35:45.812" v="5097" actId="1076"/>
          <ac:picMkLst>
            <pc:docMk/>
            <pc:sldMk cId="1702944315" sldId="341"/>
            <ac:picMk id="7" creationId="{57D54034-7560-48FF-F0D5-7E9E2B7F294D}"/>
          </ac:picMkLst>
        </pc:picChg>
        <pc:picChg chg="add mod">
          <ac:chgData name="Korri Risinger" userId="f03bfe6e-c9f7-4648-856b-7e84a3d2fc07" providerId="ADAL" clId="{9B328012-4457-4E87-AACA-5757B9770FE8}" dt="2025-03-10T15:40:35.218" v="5273" actId="1076"/>
          <ac:picMkLst>
            <pc:docMk/>
            <pc:sldMk cId="1702944315" sldId="341"/>
            <ac:picMk id="10" creationId="{370F5C08-E079-6C95-E718-FF4B305CAD33}"/>
          </ac:picMkLst>
        </pc:picChg>
      </pc:sldChg>
      <pc:sldChg chg="addSp delSp modSp add mod modTransition delAnim modAnim modNotesTx">
        <pc:chgData name="Korri Risinger" userId="f03bfe6e-c9f7-4648-856b-7e84a3d2fc07" providerId="ADAL" clId="{9B328012-4457-4E87-AACA-5757B9770FE8}" dt="2025-03-25T18:59:45.084" v="15860" actId="20577"/>
        <pc:sldMkLst>
          <pc:docMk/>
          <pc:sldMk cId="980732380" sldId="342"/>
        </pc:sldMkLst>
        <pc:spChg chg="mod">
          <ac:chgData name="Korri Risinger" userId="f03bfe6e-c9f7-4648-856b-7e84a3d2fc07" providerId="ADAL" clId="{9B328012-4457-4E87-AACA-5757B9770FE8}" dt="2025-03-10T15:56:39.310" v="6009" actId="14100"/>
          <ac:spMkLst>
            <pc:docMk/>
            <pc:sldMk cId="980732380" sldId="342"/>
            <ac:spMk id="9" creationId="{9AC6FBDB-02CB-4A67-D9DE-AF8E1985E095}"/>
          </ac:spMkLst>
        </pc:spChg>
        <pc:spChg chg="mod">
          <ac:chgData name="Korri Risinger" userId="f03bfe6e-c9f7-4648-856b-7e84a3d2fc07" providerId="ADAL" clId="{9B328012-4457-4E87-AACA-5757B9770FE8}" dt="2025-03-10T15:55:37.260" v="5839" actId="20577"/>
          <ac:spMkLst>
            <pc:docMk/>
            <pc:sldMk cId="980732380" sldId="342"/>
            <ac:spMk id="11" creationId="{5FCCE5F7-467C-D3F1-1483-D810C431C3E3}"/>
          </ac:spMkLst>
        </pc:spChg>
        <pc:spChg chg="mod">
          <ac:chgData name="Korri Risinger" userId="f03bfe6e-c9f7-4648-856b-7e84a3d2fc07" providerId="ADAL" clId="{9B328012-4457-4E87-AACA-5757B9770FE8}" dt="2025-03-10T15:49:56.066" v="5588" actId="1036"/>
          <ac:spMkLst>
            <pc:docMk/>
            <pc:sldMk cId="980732380" sldId="342"/>
            <ac:spMk id="12" creationId="{076A1A49-A98C-EEBD-426C-18B5C365275A}"/>
          </ac:spMkLst>
        </pc:spChg>
        <pc:spChg chg="mod">
          <ac:chgData name="Korri Risinger" userId="f03bfe6e-c9f7-4648-856b-7e84a3d2fc07" providerId="ADAL" clId="{9B328012-4457-4E87-AACA-5757B9770FE8}" dt="2025-03-10T15:50:03.772" v="5606" actId="1035"/>
          <ac:spMkLst>
            <pc:docMk/>
            <pc:sldMk cId="980732380" sldId="342"/>
            <ac:spMk id="15" creationId="{F56945AD-CCC1-0CA4-F379-E21E98371933}"/>
          </ac:spMkLst>
        </pc:spChg>
        <pc:spChg chg="mod">
          <ac:chgData name="Korri Risinger" userId="f03bfe6e-c9f7-4648-856b-7e84a3d2fc07" providerId="ADAL" clId="{9B328012-4457-4E87-AACA-5757B9770FE8}" dt="2025-03-10T15:50:26.006" v="5617" actId="1035"/>
          <ac:spMkLst>
            <pc:docMk/>
            <pc:sldMk cId="980732380" sldId="342"/>
            <ac:spMk id="17" creationId="{A5A6D5AB-541E-1ABC-8739-56437F70D387}"/>
          </ac:spMkLst>
        </pc:spChg>
        <pc:spChg chg="mod">
          <ac:chgData name="Korri Risinger" userId="f03bfe6e-c9f7-4648-856b-7e84a3d2fc07" providerId="ADAL" clId="{9B328012-4457-4E87-AACA-5757B9770FE8}" dt="2025-03-10T15:55:45.176" v="5841" actId="20577"/>
          <ac:spMkLst>
            <pc:docMk/>
            <pc:sldMk cId="980732380" sldId="342"/>
            <ac:spMk id="18" creationId="{0055EE6C-6764-C4E4-315B-9214B1A9B1C6}"/>
          </ac:spMkLst>
        </pc:spChg>
        <pc:spChg chg="mod">
          <ac:chgData name="Korri Risinger" userId="f03bfe6e-c9f7-4648-856b-7e84a3d2fc07" providerId="ADAL" clId="{9B328012-4457-4E87-AACA-5757B9770FE8}" dt="2025-03-10T15:47:33.548" v="5426" actId="1035"/>
          <ac:spMkLst>
            <pc:docMk/>
            <pc:sldMk cId="980732380" sldId="342"/>
            <ac:spMk id="19" creationId="{AA2D2741-C753-7A08-5991-2332C5EA4ECA}"/>
          </ac:spMkLst>
        </pc:spChg>
        <pc:spChg chg="mod">
          <ac:chgData name="Korri Risinger" userId="f03bfe6e-c9f7-4648-856b-7e84a3d2fc07" providerId="ADAL" clId="{9B328012-4457-4E87-AACA-5757B9770FE8}" dt="2025-03-10T15:55:55.596" v="5846" actId="20577"/>
          <ac:spMkLst>
            <pc:docMk/>
            <pc:sldMk cId="980732380" sldId="342"/>
            <ac:spMk id="20" creationId="{EC632B80-F656-10C4-32D7-A2D84900290F}"/>
          </ac:spMkLst>
        </pc:spChg>
        <pc:spChg chg="mod">
          <ac:chgData name="Korri Risinger" userId="f03bfe6e-c9f7-4648-856b-7e84a3d2fc07" providerId="ADAL" clId="{9B328012-4457-4E87-AACA-5757B9770FE8}" dt="2025-03-10T15:58:29.149" v="6075" actId="207"/>
          <ac:spMkLst>
            <pc:docMk/>
            <pc:sldMk cId="980732380" sldId="342"/>
            <ac:spMk id="21" creationId="{537EA5A1-D3AF-1EC4-564F-46873266D587}"/>
          </ac:spMkLst>
        </pc:spChg>
        <pc:picChg chg="add mod ord">
          <ac:chgData name="Korri Risinger" userId="f03bfe6e-c9f7-4648-856b-7e84a3d2fc07" providerId="ADAL" clId="{9B328012-4457-4E87-AACA-5757B9770FE8}" dt="2025-03-10T15:55:51.001" v="5842" actId="1076"/>
          <ac:picMkLst>
            <pc:docMk/>
            <pc:sldMk cId="980732380" sldId="342"/>
            <ac:picMk id="3" creationId="{789E025F-04D9-18A4-938F-A0E9AFFC9E32}"/>
          </ac:picMkLst>
        </pc:picChg>
        <pc:picChg chg="add mod">
          <ac:chgData name="Korri Risinger" userId="f03bfe6e-c9f7-4648-856b-7e84a3d2fc07" providerId="ADAL" clId="{9B328012-4457-4E87-AACA-5757B9770FE8}" dt="2025-03-10T15:56:51.055" v="6029" actId="1036"/>
          <ac:picMkLst>
            <pc:docMk/>
            <pc:sldMk cId="980732380" sldId="342"/>
            <ac:picMk id="4" creationId="{2BEE98F2-9AB9-9F85-E95F-5EB4ED9B89A4}"/>
          </ac:picMkLst>
        </pc:picChg>
      </pc:sldChg>
      <pc:sldChg chg="delSp add del setBg delDesignElem">
        <pc:chgData name="Korri Risinger" userId="f03bfe6e-c9f7-4648-856b-7e84a3d2fc07" providerId="ADAL" clId="{9B328012-4457-4E87-AACA-5757B9770FE8}" dt="2025-03-10T15:23:26.710" v="4899" actId="2696"/>
        <pc:sldMkLst>
          <pc:docMk/>
          <pc:sldMk cId="2940762300" sldId="342"/>
        </pc:sldMkLst>
      </pc:sldChg>
      <pc:sldChg chg="addSp delSp modSp add mod modTransition delAnim modAnim modNotesTx">
        <pc:chgData name="Korri Risinger" userId="f03bfe6e-c9f7-4648-856b-7e84a3d2fc07" providerId="ADAL" clId="{9B328012-4457-4E87-AACA-5757B9770FE8}" dt="2025-03-25T18:59:59.820" v="15866" actId="20577"/>
        <pc:sldMkLst>
          <pc:docMk/>
          <pc:sldMk cId="3182054587" sldId="343"/>
        </pc:sldMkLst>
        <pc:spChg chg="mod">
          <ac:chgData name="Korri Risinger" userId="f03bfe6e-c9f7-4648-856b-7e84a3d2fc07" providerId="ADAL" clId="{9B328012-4457-4E87-AACA-5757B9770FE8}" dt="2025-03-10T16:04:41.840" v="6276" actId="14100"/>
          <ac:spMkLst>
            <pc:docMk/>
            <pc:sldMk cId="3182054587" sldId="343"/>
            <ac:spMk id="9" creationId="{9F9CCFAC-FC77-0868-00B1-8B9F8862BABC}"/>
          </ac:spMkLst>
        </pc:spChg>
        <pc:spChg chg="mod">
          <ac:chgData name="Korri Risinger" userId="f03bfe6e-c9f7-4648-856b-7e84a3d2fc07" providerId="ADAL" clId="{9B328012-4457-4E87-AACA-5757B9770FE8}" dt="2025-03-10T16:03:03.183" v="6132" actId="20577"/>
          <ac:spMkLst>
            <pc:docMk/>
            <pc:sldMk cId="3182054587" sldId="343"/>
            <ac:spMk id="11" creationId="{D5F75A29-8993-55AD-9F13-DC9A70149C7C}"/>
          </ac:spMkLst>
        </pc:spChg>
        <pc:spChg chg="mod">
          <ac:chgData name="Korri Risinger" userId="f03bfe6e-c9f7-4648-856b-7e84a3d2fc07" providerId="ADAL" clId="{9B328012-4457-4E87-AACA-5757B9770FE8}" dt="2025-03-10T16:02:37.227" v="6124" actId="1035"/>
          <ac:spMkLst>
            <pc:docMk/>
            <pc:sldMk cId="3182054587" sldId="343"/>
            <ac:spMk id="12" creationId="{0104C3D6-92D2-B191-DBFA-6EB3F4879BCC}"/>
          </ac:spMkLst>
        </pc:spChg>
        <pc:grpChg chg="add del mod ord">
          <ac:chgData name="Korri Risinger" userId="f03bfe6e-c9f7-4648-856b-7e84a3d2fc07" providerId="ADAL" clId="{9B328012-4457-4E87-AACA-5757B9770FE8}" dt="2025-03-10T16:12:07.340" v="6365" actId="478"/>
          <ac:grpSpMkLst>
            <pc:docMk/>
            <pc:sldMk cId="3182054587" sldId="343"/>
            <ac:grpSpMk id="24" creationId="{432F2F7B-126D-B783-4B66-6DB0582DBB36}"/>
          </ac:grpSpMkLst>
        </pc:grpChg>
        <pc:picChg chg="add mod ord">
          <ac:chgData name="Korri Risinger" userId="f03bfe6e-c9f7-4648-856b-7e84a3d2fc07" providerId="ADAL" clId="{9B328012-4457-4E87-AACA-5757B9770FE8}" dt="2025-03-10T16:00:45.883" v="6089" actId="164"/>
          <ac:picMkLst>
            <pc:docMk/>
            <pc:sldMk cId="3182054587" sldId="343"/>
            <ac:picMk id="3" creationId="{91C071DB-CC18-3734-DB7F-2FA812BC097D}"/>
          </ac:picMkLst>
        </pc:picChg>
        <pc:picChg chg="add mod">
          <ac:chgData name="Korri Risinger" userId="f03bfe6e-c9f7-4648-856b-7e84a3d2fc07" providerId="ADAL" clId="{9B328012-4457-4E87-AACA-5757B9770FE8}" dt="2025-03-10T16:00:45.883" v="6089" actId="164"/>
          <ac:picMkLst>
            <pc:docMk/>
            <pc:sldMk cId="3182054587" sldId="343"/>
            <ac:picMk id="6" creationId="{C63C740F-2DAD-7F66-365D-D21B011EA557}"/>
          </ac:picMkLst>
        </pc:picChg>
        <pc:picChg chg="add mod">
          <ac:chgData name="Korri Risinger" userId="f03bfe6e-c9f7-4648-856b-7e84a3d2fc07" providerId="ADAL" clId="{9B328012-4457-4E87-AACA-5757B9770FE8}" dt="2025-03-10T16:04:47.887" v="6277" actId="1076"/>
          <ac:picMkLst>
            <pc:docMk/>
            <pc:sldMk cId="3182054587" sldId="343"/>
            <ac:picMk id="25" creationId="{FB655E8F-5046-2B14-44B1-94CD15E40C28}"/>
          </ac:picMkLst>
        </pc:picChg>
      </pc:sldChg>
      <pc:sldChg chg="addSp delSp modSp add del mod setBg delAnim delDesignElem">
        <pc:chgData name="Korri Risinger" userId="f03bfe6e-c9f7-4648-856b-7e84a3d2fc07" providerId="ADAL" clId="{9B328012-4457-4E87-AACA-5757B9770FE8}" dt="2025-03-10T15:24:33.032" v="4936" actId="2696"/>
        <pc:sldMkLst>
          <pc:docMk/>
          <pc:sldMk cId="3956018091" sldId="343"/>
        </pc:sldMkLst>
      </pc:sldChg>
      <pc:sldChg chg="addSp delSp modSp add mod modTransition delAnim modAnim modNotesTx">
        <pc:chgData name="Korri Risinger" userId="f03bfe6e-c9f7-4648-856b-7e84a3d2fc07" providerId="ADAL" clId="{9B328012-4457-4E87-AACA-5757B9770FE8}" dt="2025-03-25T20:51:48.602" v="17577" actId="20577"/>
        <pc:sldMkLst>
          <pc:docMk/>
          <pc:sldMk cId="52242980" sldId="344"/>
        </pc:sldMkLst>
        <pc:spChg chg="mod">
          <ac:chgData name="Korri Risinger" userId="f03bfe6e-c9f7-4648-856b-7e84a3d2fc07" providerId="ADAL" clId="{9B328012-4457-4E87-AACA-5757B9770FE8}" dt="2025-03-10T16:06:57.640" v="6313" actId="1035"/>
          <ac:spMkLst>
            <pc:docMk/>
            <pc:sldMk cId="52242980" sldId="344"/>
            <ac:spMk id="12" creationId="{549A916F-E17E-47A5-C7F7-B800A545A5B8}"/>
          </ac:spMkLst>
        </pc:spChg>
        <pc:spChg chg="add mod">
          <ac:chgData name="Korri Risinger" userId="f03bfe6e-c9f7-4648-856b-7e84a3d2fc07" providerId="ADAL" clId="{9B328012-4457-4E87-AACA-5757B9770FE8}" dt="2025-03-10T16:11:24.571" v="6358" actId="14100"/>
          <ac:spMkLst>
            <pc:docMk/>
            <pc:sldMk cId="52242980" sldId="344"/>
            <ac:spMk id="13" creationId="{D390ECFB-C48F-C923-7A69-9735A5AC6ECB}"/>
          </ac:spMkLst>
        </pc:spChg>
        <pc:spChg chg="add mod">
          <ac:chgData name="Korri Risinger" userId="f03bfe6e-c9f7-4648-856b-7e84a3d2fc07" providerId="ADAL" clId="{9B328012-4457-4E87-AACA-5757B9770FE8}" dt="2025-03-10T16:09:18.442" v="6331" actId="14100"/>
          <ac:spMkLst>
            <pc:docMk/>
            <pc:sldMk cId="52242980" sldId="344"/>
            <ac:spMk id="15" creationId="{3AC4F147-1EFB-D2B5-FA68-78247222D36A}"/>
          </ac:spMkLst>
        </pc:spChg>
        <pc:spChg chg="add mod">
          <ac:chgData name="Korri Risinger" userId="f03bfe6e-c9f7-4648-856b-7e84a3d2fc07" providerId="ADAL" clId="{9B328012-4457-4E87-AACA-5757B9770FE8}" dt="2025-03-25T20:51:48.602" v="17577" actId="20577"/>
          <ac:spMkLst>
            <pc:docMk/>
            <pc:sldMk cId="52242980" sldId="344"/>
            <ac:spMk id="16" creationId="{DD977293-D776-0624-3EE9-2CBA4FDCC4DC}"/>
          </ac:spMkLst>
        </pc:spChg>
        <pc:picChg chg="add mod">
          <ac:chgData name="Korri Risinger" userId="f03bfe6e-c9f7-4648-856b-7e84a3d2fc07" providerId="ADAL" clId="{9B328012-4457-4E87-AACA-5757B9770FE8}" dt="2025-03-10T16:11:13.648" v="6356" actId="14100"/>
          <ac:picMkLst>
            <pc:docMk/>
            <pc:sldMk cId="52242980" sldId="344"/>
            <ac:picMk id="10" creationId="{2BDF121E-7334-7ADA-B3F7-85B974B0C565}"/>
          </ac:picMkLst>
        </pc:picChg>
      </pc:sldChg>
      <pc:sldChg chg="delSp modSp add mod ord modTransition modAnim modNotesTx">
        <pc:chgData name="Korri Risinger" userId="f03bfe6e-c9f7-4648-856b-7e84a3d2fc07" providerId="ADAL" clId="{9B328012-4457-4E87-AACA-5757B9770FE8}" dt="2025-03-25T20:46:50.885" v="17576" actId="20577"/>
        <pc:sldMkLst>
          <pc:docMk/>
          <pc:sldMk cId="180961498" sldId="345"/>
        </pc:sldMkLst>
        <pc:spChg chg="mod">
          <ac:chgData name="Korri Risinger" userId="f03bfe6e-c9f7-4648-856b-7e84a3d2fc07" providerId="ADAL" clId="{9B328012-4457-4E87-AACA-5757B9770FE8}" dt="2025-03-25T20:46:50.885" v="17576" actId="20577"/>
          <ac:spMkLst>
            <pc:docMk/>
            <pc:sldMk cId="180961498" sldId="345"/>
            <ac:spMk id="19" creationId="{D9E4773D-6190-D04E-301B-1044ACCFABD6}"/>
          </ac:spMkLst>
        </pc:spChg>
      </pc:sldChg>
      <pc:sldChg chg="addSp delSp modSp add mod ord modTransition modAnim">
        <pc:chgData name="Korri Risinger" userId="f03bfe6e-c9f7-4648-856b-7e84a3d2fc07" providerId="ADAL" clId="{9B328012-4457-4E87-AACA-5757B9770FE8}" dt="2025-03-25T18:53:17.313" v="15830"/>
        <pc:sldMkLst>
          <pc:docMk/>
          <pc:sldMk cId="1405438119" sldId="346"/>
        </pc:sldMkLst>
        <pc:spChg chg="add mod">
          <ac:chgData name="Korri Risinger" userId="f03bfe6e-c9f7-4648-856b-7e84a3d2fc07" providerId="ADAL" clId="{9B328012-4457-4E87-AACA-5757B9770FE8}" dt="2025-03-10T16:14:22.617" v="6395" actId="1037"/>
          <ac:spMkLst>
            <pc:docMk/>
            <pc:sldMk cId="1405438119" sldId="346"/>
            <ac:spMk id="4" creationId="{2BDEC2DB-9CE4-8EDF-84B2-62CE34BF583D}"/>
          </ac:spMkLst>
        </pc:spChg>
        <pc:spChg chg="mod">
          <ac:chgData name="Korri Risinger" userId="f03bfe6e-c9f7-4648-856b-7e84a3d2fc07" providerId="ADAL" clId="{9B328012-4457-4E87-AACA-5757B9770FE8}" dt="2025-03-10T16:14:07.267" v="6389" actId="14100"/>
          <ac:spMkLst>
            <pc:docMk/>
            <pc:sldMk cId="1405438119" sldId="346"/>
            <ac:spMk id="13" creationId="{24ED53B5-2C49-7ECB-A7C6-6CDFA592C531}"/>
          </ac:spMkLst>
        </pc:spChg>
        <pc:spChg chg="mod">
          <ac:chgData name="Korri Risinger" userId="f03bfe6e-c9f7-4648-856b-7e84a3d2fc07" providerId="ADAL" clId="{9B328012-4457-4E87-AACA-5757B9770FE8}" dt="2025-03-10T16:15:00.530" v="6403" actId="20577"/>
          <ac:spMkLst>
            <pc:docMk/>
            <pc:sldMk cId="1405438119" sldId="346"/>
            <ac:spMk id="16" creationId="{AB15D89C-EEDF-D436-AB89-9BA53E0D8F8D}"/>
          </ac:spMkLst>
        </pc:spChg>
        <pc:picChg chg="add mod ord">
          <ac:chgData name="Korri Risinger" userId="f03bfe6e-c9f7-4648-856b-7e84a3d2fc07" providerId="ADAL" clId="{9B328012-4457-4E87-AACA-5757B9770FE8}" dt="2025-03-10T16:13:44.927" v="6385" actId="167"/>
          <ac:picMkLst>
            <pc:docMk/>
            <pc:sldMk cId="1405438119" sldId="346"/>
            <ac:picMk id="3" creationId="{09A404D9-67DC-51AF-D1D1-3EFE8E70770B}"/>
          </ac:picMkLst>
        </pc:picChg>
      </pc:sldChg>
      <pc:sldChg chg="delSp modSp add mod ord modTransition modAnim modNotesTx">
        <pc:chgData name="Korri Risinger" userId="f03bfe6e-c9f7-4648-856b-7e84a3d2fc07" providerId="ADAL" clId="{9B328012-4457-4E87-AACA-5757B9770FE8}" dt="2025-03-25T20:59:18.258" v="17582" actId="6549"/>
        <pc:sldMkLst>
          <pc:docMk/>
          <pc:sldMk cId="2901616050" sldId="347"/>
        </pc:sldMkLst>
        <pc:spChg chg="mod">
          <ac:chgData name="Korri Risinger" userId="f03bfe6e-c9f7-4648-856b-7e84a3d2fc07" providerId="ADAL" clId="{9B328012-4457-4E87-AACA-5757B9770FE8}" dt="2025-03-25T20:59:18.258" v="17582" actId="6549"/>
          <ac:spMkLst>
            <pc:docMk/>
            <pc:sldMk cId="2901616050" sldId="347"/>
            <ac:spMk id="19" creationId="{967207E1-61E0-6E6E-96FA-238DF92B35B6}"/>
          </ac:spMkLst>
        </pc:spChg>
        <pc:spChg chg="mod">
          <ac:chgData name="Korri Risinger" userId="f03bfe6e-c9f7-4648-856b-7e84a3d2fc07" providerId="ADAL" clId="{9B328012-4457-4E87-AACA-5757B9770FE8}" dt="2025-03-10T16:15:20.939" v="6411" actId="20577"/>
          <ac:spMkLst>
            <pc:docMk/>
            <pc:sldMk cId="2901616050" sldId="347"/>
            <ac:spMk id="20" creationId="{62C1BC5E-A2F5-9C99-CDF4-B4E888D69A43}"/>
          </ac:spMkLst>
        </pc:spChg>
      </pc:sldChg>
      <pc:sldChg chg="addSp delSp modSp add mod ord modTransition modAnim modNotesTx">
        <pc:chgData name="Korri Risinger" userId="f03bfe6e-c9f7-4648-856b-7e84a3d2fc07" providerId="ADAL" clId="{9B328012-4457-4E87-AACA-5757B9770FE8}" dt="2025-03-25T18:55:57.352" v="15848"/>
        <pc:sldMkLst>
          <pc:docMk/>
          <pc:sldMk cId="375216530" sldId="348"/>
        </pc:sldMkLst>
        <pc:spChg chg="add del mod">
          <ac:chgData name="Korri Risinger" userId="f03bfe6e-c9f7-4648-856b-7e84a3d2fc07" providerId="ADAL" clId="{9B328012-4457-4E87-AACA-5757B9770FE8}" dt="2025-03-10T16:17:43.641" v="6434" actId="14100"/>
          <ac:spMkLst>
            <pc:docMk/>
            <pc:sldMk cId="375216530" sldId="348"/>
            <ac:spMk id="4" creationId="{EF141BD0-BA94-6171-131A-20646FF157BB}"/>
          </ac:spMkLst>
        </pc:spChg>
        <pc:spChg chg="mod">
          <ac:chgData name="Korri Risinger" userId="f03bfe6e-c9f7-4648-856b-7e84a3d2fc07" providerId="ADAL" clId="{9B328012-4457-4E87-AACA-5757B9770FE8}" dt="2025-03-10T16:17:15.064" v="6430" actId="14100"/>
          <ac:spMkLst>
            <pc:docMk/>
            <pc:sldMk cId="375216530" sldId="348"/>
            <ac:spMk id="12" creationId="{4711EC1F-1092-18BD-864F-0A0A7A4D9363}"/>
          </ac:spMkLst>
        </pc:spChg>
        <pc:spChg chg="mod">
          <ac:chgData name="Korri Risinger" userId="f03bfe6e-c9f7-4648-856b-7e84a3d2fc07" providerId="ADAL" clId="{9B328012-4457-4E87-AACA-5757B9770FE8}" dt="2025-03-10T16:17:34.219" v="6432" actId="14100"/>
          <ac:spMkLst>
            <pc:docMk/>
            <pc:sldMk cId="375216530" sldId="348"/>
            <ac:spMk id="13" creationId="{1509EA4D-1A3D-9354-8026-DAB17832DA06}"/>
          </ac:spMkLst>
        </pc:spChg>
        <pc:spChg chg="mod">
          <ac:chgData name="Korri Risinger" userId="f03bfe6e-c9f7-4648-856b-7e84a3d2fc07" providerId="ADAL" clId="{9B328012-4457-4E87-AACA-5757B9770FE8}" dt="2025-03-10T16:25:57.482" v="6699" actId="1076"/>
          <ac:spMkLst>
            <pc:docMk/>
            <pc:sldMk cId="375216530" sldId="348"/>
            <ac:spMk id="16" creationId="{0F35793A-9C24-6CD7-CA82-EAC7EEC25672}"/>
          </ac:spMkLst>
        </pc:spChg>
        <pc:graphicFrameChg chg="add mod">
          <ac:chgData name="Korri Risinger" userId="f03bfe6e-c9f7-4648-856b-7e84a3d2fc07" providerId="ADAL" clId="{9B328012-4457-4E87-AACA-5757B9770FE8}" dt="2025-03-10T16:26:51.086" v="6708" actId="14100"/>
          <ac:graphicFrameMkLst>
            <pc:docMk/>
            <pc:sldMk cId="375216530" sldId="348"/>
            <ac:graphicFrameMk id="10" creationId="{20BEE617-81F4-F639-7CB3-23BA18F6CD67}"/>
          </ac:graphicFrameMkLst>
        </pc:graphicFrameChg>
        <pc:picChg chg="add mod ord">
          <ac:chgData name="Korri Risinger" userId="f03bfe6e-c9f7-4648-856b-7e84a3d2fc07" providerId="ADAL" clId="{9B328012-4457-4E87-AACA-5757B9770FE8}" dt="2025-03-10T16:16:43.751" v="6422" actId="167"/>
          <ac:picMkLst>
            <pc:docMk/>
            <pc:sldMk cId="375216530" sldId="348"/>
            <ac:picMk id="6" creationId="{D2590DEC-DAD4-57D0-D075-F6638AB4AF58}"/>
          </ac:picMkLst>
        </pc:picChg>
      </pc:sldChg>
      <pc:sldChg chg="addSp modSp add mod ord modTransition modAnim modNotesTx">
        <pc:chgData name="Korri Risinger" userId="f03bfe6e-c9f7-4648-856b-7e84a3d2fc07" providerId="ADAL" clId="{9B328012-4457-4E87-AACA-5757B9770FE8}" dt="2025-03-25T21:00:07.780" v="17593" actId="20577"/>
        <pc:sldMkLst>
          <pc:docMk/>
          <pc:sldMk cId="2021673827" sldId="349"/>
        </pc:sldMkLst>
        <pc:spChg chg="add mod">
          <ac:chgData name="Korri Risinger" userId="f03bfe6e-c9f7-4648-856b-7e84a3d2fc07" providerId="ADAL" clId="{9B328012-4457-4E87-AACA-5757B9770FE8}" dt="2025-03-10T17:30:07.074" v="6764" actId="20577"/>
          <ac:spMkLst>
            <pc:docMk/>
            <pc:sldMk cId="2021673827" sldId="349"/>
            <ac:spMk id="2" creationId="{B2721CDC-F339-7155-D72A-6ECEEFB3755F}"/>
          </ac:spMkLst>
        </pc:spChg>
        <pc:spChg chg="add mod">
          <ac:chgData name="Korri Risinger" userId="f03bfe6e-c9f7-4648-856b-7e84a3d2fc07" providerId="ADAL" clId="{9B328012-4457-4E87-AACA-5757B9770FE8}" dt="2025-03-10T17:30:23.448" v="6767" actId="14100"/>
          <ac:spMkLst>
            <pc:docMk/>
            <pc:sldMk cId="2021673827" sldId="349"/>
            <ac:spMk id="4" creationId="{9217517A-3727-C5E3-2A9D-D3DDD93F749F}"/>
          </ac:spMkLst>
        </pc:spChg>
        <pc:spChg chg="add mod">
          <ac:chgData name="Korri Risinger" userId="f03bfe6e-c9f7-4648-856b-7e84a3d2fc07" providerId="ADAL" clId="{9B328012-4457-4E87-AACA-5757B9770FE8}" dt="2025-03-10T17:30:44.718" v="6770" actId="14100"/>
          <ac:spMkLst>
            <pc:docMk/>
            <pc:sldMk cId="2021673827" sldId="349"/>
            <ac:spMk id="7" creationId="{DD9C4FA4-9E74-4302-9FAF-38E81BA4F893}"/>
          </ac:spMkLst>
        </pc:spChg>
        <pc:spChg chg="mod">
          <ac:chgData name="Korri Risinger" userId="f03bfe6e-c9f7-4648-856b-7e84a3d2fc07" providerId="ADAL" clId="{9B328012-4457-4E87-AACA-5757B9770FE8}" dt="2025-03-10T17:29:15.818" v="6739" actId="1035"/>
          <ac:spMkLst>
            <pc:docMk/>
            <pc:sldMk cId="2021673827" sldId="349"/>
            <ac:spMk id="12" creationId="{FA68F336-750D-CC4D-2417-323DFD03F587}"/>
          </ac:spMkLst>
        </pc:spChg>
        <pc:spChg chg="mod">
          <ac:chgData name="Korri Risinger" userId="f03bfe6e-c9f7-4648-856b-7e84a3d2fc07" providerId="ADAL" clId="{9B328012-4457-4E87-AACA-5757B9770FE8}" dt="2025-03-25T21:00:07.780" v="17593" actId="20577"/>
          <ac:spMkLst>
            <pc:docMk/>
            <pc:sldMk cId="2021673827" sldId="349"/>
            <ac:spMk id="18" creationId="{939DBCDC-5AC7-4D8F-6C49-820087D6641E}"/>
          </ac:spMkLst>
        </pc:spChg>
        <pc:spChg chg="mod">
          <ac:chgData name="Korri Risinger" userId="f03bfe6e-c9f7-4648-856b-7e84a3d2fc07" providerId="ADAL" clId="{9B328012-4457-4E87-AACA-5757B9770FE8}" dt="2025-03-25T20:59:32.310" v="17587" actId="20577"/>
          <ac:spMkLst>
            <pc:docMk/>
            <pc:sldMk cId="2021673827" sldId="349"/>
            <ac:spMk id="19" creationId="{E584DC2B-E69D-EF5A-6C47-A2AFE7244633}"/>
          </ac:spMkLst>
        </pc:spChg>
        <pc:spChg chg="mod">
          <ac:chgData name="Korri Risinger" userId="f03bfe6e-c9f7-4648-856b-7e84a3d2fc07" providerId="ADAL" clId="{9B328012-4457-4E87-AACA-5757B9770FE8}" dt="2025-03-10T17:28:57.333" v="6715" actId="20577"/>
          <ac:spMkLst>
            <pc:docMk/>
            <pc:sldMk cId="2021673827" sldId="349"/>
            <ac:spMk id="21" creationId="{2A826B10-EAB6-4D7E-34FD-FFCDEA7A1FDA}"/>
          </ac:spMkLst>
        </pc:spChg>
        <pc:spChg chg="mod">
          <ac:chgData name="Korri Risinger" userId="f03bfe6e-c9f7-4648-856b-7e84a3d2fc07" providerId="ADAL" clId="{9B328012-4457-4E87-AACA-5757B9770FE8}" dt="2025-03-10T17:30:50.729" v="6775" actId="20577"/>
          <ac:spMkLst>
            <pc:docMk/>
            <pc:sldMk cId="2021673827" sldId="349"/>
            <ac:spMk id="22" creationId="{6BF6B9D2-6232-C23E-DD18-74DF9FE4E52D}"/>
          </ac:spMkLst>
        </pc:spChg>
      </pc:sldChg>
      <pc:sldChg chg="addSp delSp modSp add mod modTransition modAnim modNotesTx">
        <pc:chgData name="Korri Risinger" userId="f03bfe6e-c9f7-4648-856b-7e84a3d2fc07" providerId="ADAL" clId="{9B328012-4457-4E87-AACA-5757B9770FE8}" dt="2025-03-25T21:10:48.674" v="17612" actId="6549"/>
        <pc:sldMkLst>
          <pc:docMk/>
          <pc:sldMk cId="2141231115" sldId="350"/>
        </pc:sldMkLst>
        <pc:spChg chg="add del mod">
          <ac:chgData name="Korri Risinger" userId="f03bfe6e-c9f7-4648-856b-7e84a3d2fc07" providerId="ADAL" clId="{9B328012-4457-4E87-AACA-5757B9770FE8}" dt="2025-03-10T17:38:07.276" v="7089" actId="20577"/>
          <ac:spMkLst>
            <pc:docMk/>
            <pc:sldMk cId="2141231115" sldId="350"/>
            <ac:spMk id="9" creationId="{12EDD742-9916-AB5A-02AD-622BD80A4446}"/>
          </ac:spMkLst>
        </pc:spChg>
        <pc:spChg chg="mod">
          <ac:chgData name="Korri Risinger" userId="f03bfe6e-c9f7-4648-856b-7e84a3d2fc07" providerId="ADAL" clId="{9B328012-4457-4E87-AACA-5757B9770FE8}" dt="2025-03-10T17:35:41.157" v="6936" actId="20577"/>
          <ac:spMkLst>
            <pc:docMk/>
            <pc:sldMk cId="2141231115" sldId="350"/>
            <ac:spMk id="11" creationId="{AB922B7A-97C3-BAF9-5C07-16008CD64525}"/>
          </ac:spMkLst>
        </pc:spChg>
        <pc:spChg chg="add mod">
          <ac:chgData name="Korri Risinger" userId="f03bfe6e-c9f7-4648-856b-7e84a3d2fc07" providerId="ADAL" clId="{9B328012-4457-4E87-AACA-5757B9770FE8}" dt="2025-03-10T17:36:37.496" v="6952" actId="14100"/>
          <ac:spMkLst>
            <pc:docMk/>
            <pc:sldMk cId="2141231115" sldId="350"/>
            <ac:spMk id="15" creationId="{174BA995-EB65-6322-7AA7-A1828F0B3950}"/>
          </ac:spMkLst>
        </pc:spChg>
        <pc:spChg chg="mod">
          <ac:chgData name="Korri Risinger" userId="f03bfe6e-c9f7-4648-856b-7e84a3d2fc07" providerId="ADAL" clId="{9B328012-4457-4E87-AACA-5757B9770FE8}" dt="2025-03-25T21:10:48.674" v="17612" actId="6549"/>
          <ac:spMkLst>
            <pc:docMk/>
            <pc:sldMk cId="2141231115" sldId="350"/>
            <ac:spMk id="19" creationId="{DE374286-15ED-7FB2-D443-FA8082DCBE7F}"/>
          </ac:spMkLst>
        </pc:spChg>
        <pc:spChg chg="mod">
          <ac:chgData name="Korri Risinger" userId="f03bfe6e-c9f7-4648-856b-7e84a3d2fc07" providerId="ADAL" clId="{9B328012-4457-4E87-AACA-5757B9770FE8}" dt="2025-03-25T21:00:20.049" v="17603" actId="20577"/>
          <ac:spMkLst>
            <pc:docMk/>
            <pc:sldMk cId="2141231115" sldId="350"/>
            <ac:spMk id="20" creationId="{D1C0192D-5848-45F9-112C-13ADA492CDD4}"/>
          </ac:spMkLst>
        </pc:spChg>
        <pc:picChg chg="add mod ord">
          <ac:chgData name="Korri Risinger" userId="f03bfe6e-c9f7-4648-856b-7e84a3d2fc07" providerId="ADAL" clId="{9B328012-4457-4E87-AACA-5757B9770FE8}" dt="2025-03-10T17:34:04.258" v="6894" actId="167"/>
          <ac:picMkLst>
            <pc:docMk/>
            <pc:sldMk cId="2141231115" sldId="350"/>
            <ac:picMk id="13" creationId="{375EFF43-AD8E-9AB9-3019-05ED6C5103EE}"/>
          </ac:picMkLst>
        </pc:picChg>
        <pc:picChg chg="add mod">
          <ac:chgData name="Korri Risinger" userId="f03bfe6e-c9f7-4648-856b-7e84a3d2fc07" providerId="ADAL" clId="{9B328012-4457-4E87-AACA-5757B9770FE8}" dt="2025-03-10T17:35:09.902" v="6929" actId="1076"/>
          <ac:picMkLst>
            <pc:docMk/>
            <pc:sldMk cId="2141231115" sldId="350"/>
            <ac:picMk id="14" creationId="{E6200E66-713E-E1CD-8BA3-A49EE0826583}"/>
          </ac:picMkLst>
        </pc:picChg>
        <pc:picChg chg="mod">
          <ac:chgData name="Korri Risinger" userId="f03bfe6e-c9f7-4648-856b-7e84a3d2fc07" providerId="ADAL" clId="{9B328012-4457-4E87-AACA-5757B9770FE8}" dt="2025-03-10T17:38:32.601" v="7092" actId="1076"/>
          <ac:picMkLst>
            <pc:docMk/>
            <pc:sldMk cId="2141231115" sldId="350"/>
            <ac:picMk id="25" creationId="{C07CBA88-7CF5-F64B-70FA-BA6E188AF582}"/>
          </ac:picMkLst>
        </pc:picChg>
      </pc:sldChg>
      <pc:sldChg chg="addSp delSp modSp add mod modTransition addAnim delAnim modAnim modNotesTx">
        <pc:chgData name="Korri Risinger" userId="f03bfe6e-c9f7-4648-856b-7e84a3d2fc07" providerId="ADAL" clId="{9B328012-4457-4E87-AACA-5757B9770FE8}" dt="2025-03-25T19:10:20.217" v="16424" actId="478"/>
        <pc:sldMkLst>
          <pc:docMk/>
          <pc:sldMk cId="1847906327" sldId="351"/>
        </pc:sldMkLst>
        <pc:spChg chg="mod">
          <ac:chgData name="Korri Risinger" userId="f03bfe6e-c9f7-4648-856b-7e84a3d2fc07" providerId="ADAL" clId="{9B328012-4457-4E87-AACA-5757B9770FE8}" dt="2025-03-10T17:41:11.988" v="7130" actId="20577"/>
          <ac:spMkLst>
            <pc:docMk/>
            <pc:sldMk cId="1847906327" sldId="351"/>
            <ac:spMk id="5" creationId="{250C93B4-09F6-0443-240E-9199A86E310D}"/>
          </ac:spMkLst>
        </pc:spChg>
        <pc:spChg chg="mod">
          <ac:chgData name="Korri Risinger" userId="f03bfe6e-c9f7-4648-856b-7e84a3d2fc07" providerId="ADAL" clId="{9B328012-4457-4E87-AACA-5757B9770FE8}" dt="2025-03-10T17:49:18.807" v="7628" actId="20577"/>
          <ac:spMkLst>
            <pc:docMk/>
            <pc:sldMk cId="1847906327" sldId="351"/>
            <ac:spMk id="11" creationId="{2087B4E7-FC27-DDFE-DE3A-8907F3F80307}"/>
          </ac:spMkLst>
        </pc:spChg>
        <pc:spChg chg="del mod">
          <ac:chgData name="Korri Risinger" userId="f03bfe6e-c9f7-4648-856b-7e84a3d2fc07" providerId="ADAL" clId="{9B328012-4457-4E87-AACA-5757B9770FE8}" dt="2025-03-25T19:10:20.217" v="16424" actId="478"/>
          <ac:spMkLst>
            <pc:docMk/>
            <pc:sldMk cId="1847906327" sldId="351"/>
            <ac:spMk id="13" creationId="{3387E709-4203-FAF2-F667-409EFEF51AE7}"/>
          </ac:spMkLst>
        </pc:spChg>
        <pc:spChg chg="mod">
          <ac:chgData name="Korri Risinger" userId="f03bfe6e-c9f7-4648-856b-7e84a3d2fc07" providerId="ADAL" clId="{9B328012-4457-4E87-AACA-5757B9770FE8}" dt="2025-03-10T17:47:21.705" v="7422" actId="14100"/>
          <ac:spMkLst>
            <pc:docMk/>
            <pc:sldMk cId="1847906327" sldId="351"/>
            <ac:spMk id="14" creationId="{990907D0-5E03-58EC-90CF-88C05614E4CD}"/>
          </ac:spMkLst>
        </pc:spChg>
        <pc:spChg chg="mod">
          <ac:chgData name="Korri Risinger" userId="f03bfe6e-c9f7-4648-856b-7e84a3d2fc07" providerId="ADAL" clId="{9B328012-4457-4E87-AACA-5757B9770FE8}" dt="2025-03-10T17:47:05.317" v="7373" actId="1035"/>
          <ac:spMkLst>
            <pc:docMk/>
            <pc:sldMk cId="1847906327" sldId="351"/>
            <ac:spMk id="16" creationId="{66761088-AE65-FCC1-4832-33691714EEF9}"/>
          </ac:spMkLst>
        </pc:spChg>
        <pc:spChg chg="add del mod">
          <ac:chgData name="Korri Risinger" userId="f03bfe6e-c9f7-4648-856b-7e84a3d2fc07" providerId="ADAL" clId="{9B328012-4457-4E87-AACA-5757B9770FE8}" dt="2025-03-25T19:09:55.787" v="16423" actId="478"/>
          <ac:spMkLst>
            <pc:docMk/>
            <pc:sldMk cId="1847906327" sldId="351"/>
            <ac:spMk id="17" creationId="{5AE01822-F2A1-882D-A9BE-01811A2D5AB5}"/>
          </ac:spMkLst>
        </pc:spChg>
        <pc:spChg chg="mod">
          <ac:chgData name="Korri Risinger" userId="f03bfe6e-c9f7-4648-856b-7e84a3d2fc07" providerId="ADAL" clId="{9B328012-4457-4E87-AACA-5757B9770FE8}" dt="2025-03-10T17:49:27.356" v="7632" actId="20577"/>
          <ac:spMkLst>
            <pc:docMk/>
            <pc:sldMk cId="1847906327" sldId="351"/>
            <ac:spMk id="18" creationId="{8ECF38D7-DA55-5CE1-2E20-23E9E54E0F7A}"/>
          </ac:spMkLst>
        </pc:spChg>
        <pc:spChg chg="mod">
          <ac:chgData name="Korri Risinger" userId="f03bfe6e-c9f7-4648-856b-7e84a3d2fc07" providerId="ADAL" clId="{9B328012-4457-4E87-AACA-5757B9770FE8}" dt="2025-03-10T17:42:12.849" v="7321" actId="1036"/>
          <ac:spMkLst>
            <pc:docMk/>
            <pc:sldMk cId="1847906327" sldId="351"/>
            <ac:spMk id="19" creationId="{380EA641-42AE-ED5D-F285-E39F97F5310D}"/>
          </ac:spMkLst>
        </pc:spChg>
        <pc:picChg chg="add mod ord">
          <ac:chgData name="Korri Risinger" userId="f03bfe6e-c9f7-4648-856b-7e84a3d2fc07" providerId="ADAL" clId="{9B328012-4457-4E87-AACA-5757B9770FE8}" dt="2025-03-10T17:41:16.435" v="7131" actId="167"/>
          <ac:picMkLst>
            <pc:docMk/>
            <pc:sldMk cId="1847906327" sldId="351"/>
            <ac:picMk id="3" creationId="{3E041170-8C5D-9497-0E1D-6EB7E52EB839}"/>
          </ac:picMkLst>
        </pc:picChg>
      </pc:sldChg>
      <pc:sldChg chg="modSp add modTransition modNotesTx">
        <pc:chgData name="Korri Risinger" userId="f03bfe6e-c9f7-4648-856b-7e84a3d2fc07" providerId="ADAL" clId="{9B328012-4457-4E87-AACA-5757B9770FE8}" dt="2025-03-24T20:10:40.781" v="15556"/>
        <pc:sldMkLst>
          <pc:docMk/>
          <pc:sldMk cId="4113171393" sldId="352"/>
        </pc:sldMkLst>
        <pc:graphicFrameChg chg="mod">
          <ac:chgData name="Korri Risinger" userId="f03bfe6e-c9f7-4648-856b-7e84a3d2fc07" providerId="ADAL" clId="{9B328012-4457-4E87-AACA-5757B9770FE8}" dt="2025-03-10T18:21:45.110" v="9701" actId="20577"/>
          <ac:graphicFrameMkLst>
            <pc:docMk/>
            <pc:sldMk cId="4113171393" sldId="352"/>
            <ac:graphicFrameMk id="2" creationId="{9C59C481-503B-E0AA-2A6E-F180044FD23C}"/>
          </ac:graphicFrameMkLst>
        </pc:graphicFrameChg>
      </pc:sldChg>
      <pc:sldChg chg="addSp delSp modSp add mod modTransition modAnim">
        <pc:chgData name="Korri Risinger" userId="f03bfe6e-c9f7-4648-856b-7e84a3d2fc07" providerId="ADAL" clId="{9B328012-4457-4E87-AACA-5757B9770FE8}" dt="2025-03-25T19:11:16.277" v="16427"/>
        <pc:sldMkLst>
          <pc:docMk/>
          <pc:sldMk cId="3044538735" sldId="353"/>
        </pc:sldMkLst>
        <pc:spChg chg="mod">
          <ac:chgData name="Korri Risinger" userId="f03bfe6e-c9f7-4648-856b-7e84a3d2fc07" providerId="ADAL" clId="{9B328012-4457-4E87-AACA-5757B9770FE8}" dt="2025-03-10T17:53:57.255" v="7758" actId="20577"/>
          <ac:spMkLst>
            <pc:docMk/>
            <pc:sldMk cId="3044538735" sldId="353"/>
            <ac:spMk id="5" creationId="{2AD5B35C-E738-D4DB-7540-14F17359494B}"/>
          </ac:spMkLst>
        </pc:spChg>
        <pc:spChg chg="mod">
          <ac:chgData name="Korri Risinger" userId="f03bfe6e-c9f7-4648-856b-7e84a3d2fc07" providerId="ADAL" clId="{9B328012-4457-4E87-AACA-5757B9770FE8}" dt="2025-03-10T17:51:17.837" v="7712" actId="14100"/>
          <ac:spMkLst>
            <pc:docMk/>
            <pc:sldMk cId="3044538735" sldId="353"/>
            <ac:spMk id="12" creationId="{1BBC341D-4B4F-B352-F766-54476B0C6E89}"/>
          </ac:spMkLst>
        </pc:spChg>
        <pc:spChg chg="mod">
          <ac:chgData name="Korri Risinger" userId="f03bfe6e-c9f7-4648-856b-7e84a3d2fc07" providerId="ADAL" clId="{9B328012-4457-4E87-AACA-5757B9770FE8}" dt="2025-03-10T17:51:38.822" v="7716" actId="14100"/>
          <ac:spMkLst>
            <pc:docMk/>
            <pc:sldMk cId="3044538735" sldId="353"/>
            <ac:spMk id="13" creationId="{3051F545-F1C4-FD64-4572-774E2654A826}"/>
          </ac:spMkLst>
        </pc:spChg>
        <pc:spChg chg="mod">
          <ac:chgData name="Korri Risinger" userId="f03bfe6e-c9f7-4648-856b-7e84a3d2fc07" providerId="ADAL" clId="{9B328012-4457-4E87-AACA-5757B9770FE8}" dt="2025-03-10T17:52:07.121" v="7731" actId="20577"/>
          <ac:spMkLst>
            <pc:docMk/>
            <pc:sldMk cId="3044538735" sldId="353"/>
            <ac:spMk id="16" creationId="{0AAEE675-F64B-58D3-D468-CFCB5AFF4E62}"/>
          </ac:spMkLst>
        </pc:spChg>
        <pc:picChg chg="add mod ord">
          <ac:chgData name="Korri Risinger" userId="f03bfe6e-c9f7-4648-856b-7e84a3d2fc07" providerId="ADAL" clId="{9B328012-4457-4E87-AACA-5757B9770FE8}" dt="2025-03-10T17:50:46.053" v="7639" actId="167"/>
          <ac:picMkLst>
            <pc:docMk/>
            <pc:sldMk cId="3044538735" sldId="353"/>
            <ac:picMk id="6" creationId="{5626052C-7D72-C48D-53B3-7A389DDB7408}"/>
          </ac:picMkLst>
        </pc:picChg>
      </pc:sldChg>
      <pc:sldChg chg="addSp delSp modSp add mod ord modTransition modAnim modNotesTx">
        <pc:chgData name="Korri Risinger" userId="f03bfe6e-c9f7-4648-856b-7e84a3d2fc07" providerId="ADAL" clId="{9B328012-4457-4E87-AACA-5757B9770FE8}" dt="2025-03-25T19:17:40.289" v="16507"/>
        <pc:sldMkLst>
          <pc:docMk/>
          <pc:sldMk cId="3334132957" sldId="354"/>
        </pc:sldMkLst>
        <pc:spChg chg="mod">
          <ac:chgData name="Korri Risinger" userId="f03bfe6e-c9f7-4648-856b-7e84a3d2fc07" providerId="ADAL" clId="{9B328012-4457-4E87-AACA-5757B9770FE8}" dt="2025-03-10T17:52:53.367" v="7742" actId="20577"/>
          <ac:spMkLst>
            <pc:docMk/>
            <pc:sldMk cId="3334132957" sldId="354"/>
            <ac:spMk id="20" creationId="{0DE0840C-C8B5-FFA1-1B4D-39A4F5924850}"/>
          </ac:spMkLst>
        </pc:spChg>
        <pc:spChg chg="mod">
          <ac:chgData name="Korri Risinger" userId="f03bfe6e-c9f7-4648-856b-7e84a3d2fc07" providerId="ADAL" clId="{9B328012-4457-4E87-AACA-5757B9770FE8}" dt="2025-03-10T17:53:09.723" v="7746" actId="20577"/>
          <ac:spMkLst>
            <pc:docMk/>
            <pc:sldMk cId="3334132957" sldId="354"/>
            <ac:spMk id="21" creationId="{23E12AFB-68C7-99D3-A3C9-6141F1AF35C1}"/>
          </ac:spMkLst>
        </pc:spChg>
        <pc:picChg chg="add mod">
          <ac:chgData name="Korri Risinger" userId="f03bfe6e-c9f7-4648-856b-7e84a3d2fc07" providerId="ADAL" clId="{9B328012-4457-4E87-AACA-5757B9770FE8}" dt="2025-03-25T19:17:27.028" v="16506"/>
          <ac:picMkLst>
            <pc:docMk/>
            <pc:sldMk cId="3334132957" sldId="354"/>
            <ac:picMk id="2" creationId="{73F9E41D-8B20-7BB8-272F-B1D15A03FFD7}"/>
          </ac:picMkLst>
        </pc:picChg>
        <pc:picChg chg="add mod">
          <ac:chgData name="Korri Risinger" userId="f03bfe6e-c9f7-4648-856b-7e84a3d2fc07" providerId="ADAL" clId="{9B328012-4457-4E87-AACA-5757B9770FE8}" dt="2025-03-25T19:17:40.289" v="16507"/>
          <ac:picMkLst>
            <pc:docMk/>
            <pc:sldMk cId="3334132957" sldId="354"/>
            <ac:picMk id="4" creationId="{AC10408C-8D10-908B-8D81-5AE059BED61A}"/>
          </ac:picMkLst>
        </pc:picChg>
      </pc:sldChg>
      <pc:sldChg chg="addSp delSp modSp add mod ord modTransition modAnim modNotesTx">
        <pc:chgData name="Korri Risinger" userId="f03bfe6e-c9f7-4648-856b-7e84a3d2fc07" providerId="ADAL" clId="{9B328012-4457-4E87-AACA-5757B9770FE8}" dt="2025-03-25T19:15:07.186" v="16499" actId="20577"/>
        <pc:sldMkLst>
          <pc:docMk/>
          <pc:sldMk cId="3374027907" sldId="355"/>
        </pc:sldMkLst>
        <pc:spChg chg="mod">
          <ac:chgData name="Korri Risinger" userId="f03bfe6e-c9f7-4648-856b-7e84a3d2fc07" providerId="ADAL" clId="{9B328012-4457-4E87-AACA-5757B9770FE8}" dt="2025-03-10T17:54:03.262" v="7764" actId="20577"/>
          <ac:spMkLst>
            <pc:docMk/>
            <pc:sldMk cId="3374027907" sldId="355"/>
            <ac:spMk id="5" creationId="{509BABE8-78AF-1D83-2325-248134E9B654}"/>
          </ac:spMkLst>
        </pc:spChg>
        <pc:spChg chg="add mod">
          <ac:chgData name="Korri Risinger" userId="f03bfe6e-c9f7-4648-856b-7e84a3d2fc07" providerId="ADAL" clId="{9B328012-4457-4E87-AACA-5757B9770FE8}" dt="2025-03-10T17:56:52.162" v="7881" actId="14100"/>
          <ac:spMkLst>
            <pc:docMk/>
            <pc:sldMk cId="3374027907" sldId="355"/>
            <ac:spMk id="9" creationId="{5E4433DE-B157-D5A6-1598-F15AA89F1973}"/>
          </ac:spMkLst>
        </pc:spChg>
        <pc:spChg chg="add mod">
          <ac:chgData name="Korri Risinger" userId="f03bfe6e-c9f7-4648-856b-7e84a3d2fc07" providerId="ADAL" clId="{9B328012-4457-4E87-AACA-5757B9770FE8}" dt="2025-03-10T17:57:00.463" v="7883" actId="1076"/>
          <ac:spMkLst>
            <pc:docMk/>
            <pc:sldMk cId="3374027907" sldId="355"/>
            <ac:spMk id="10" creationId="{6F4DA126-09D2-1387-5306-6D45D35967A4}"/>
          </ac:spMkLst>
        </pc:spChg>
        <pc:spChg chg="add mod">
          <ac:chgData name="Korri Risinger" userId="f03bfe6e-c9f7-4648-856b-7e84a3d2fc07" providerId="ADAL" clId="{9B328012-4457-4E87-AACA-5757B9770FE8}" dt="2025-03-10T17:57:21.471" v="7892" actId="14100"/>
          <ac:spMkLst>
            <pc:docMk/>
            <pc:sldMk cId="3374027907" sldId="355"/>
            <ac:spMk id="11" creationId="{4A33CD8C-C88E-A063-42F3-03A210E2D3B0}"/>
          </ac:spMkLst>
        </pc:spChg>
        <pc:spChg chg="add del mod">
          <ac:chgData name="Korri Risinger" userId="f03bfe6e-c9f7-4648-856b-7e84a3d2fc07" providerId="ADAL" clId="{9B328012-4457-4E87-AACA-5757B9770FE8}" dt="2025-03-10T17:54:19.353" v="7831" actId="14100"/>
          <ac:spMkLst>
            <pc:docMk/>
            <pc:sldMk cId="3374027907" sldId="355"/>
            <ac:spMk id="12" creationId="{D6B68DFC-4B2D-59AD-B96C-2D5FEEFEC2F8}"/>
          </ac:spMkLst>
        </pc:spChg>
        <pc:spChg chg="add mod">
          <ac:chgData name="Korri Risinger" userId="f03bfe6e-c9f7-4648-856b-7e84a3d2fc07" providerId="ADAL" clId="{9B328012-4457-4E87-AACA-5757B9770FE8}" dt="2025-03-25T19:15:07.186" v="16499" actId="20577"/>
          <ac:spMkLst>
            <pc:docMk/>
            <pc:sldMk cId="3374027907" sldId="355"/>
            <ac:spMk id="14" creationId="{9D1C2F84-54B3-11F6-043D-AC10C421B2BE}"/>
          </ac:spMkLst>
        </pc:spChg>
        <pc:picChg chg="add mod">
          <ac:chgData name="Korri Risinger" userId="f03bfe6e-c9f7-4648-856b-7e84a3d2fc07" providerId="ADAL" clId="{9B328012-4457-4E87-AACA-5757B9770FE8}" dt="2025-03-10T17:56:00.491" v="7877" actId="1076"/>
          <ac:picMkLst>
            <pc:docMk/>
            <pc:sldMk cId="3374027907" sldId="355"/>
            <ac:picMk id="3" creationId="{7816ECED-991B-7A58-B5BB-C18615E2C63B}"/>
          </ac:picMkLst>
        </pc:picChg>
        <pc:picChg chg="add mod">
          <ac:chgData name="Korri Risinger" userId="f03bfe6e-c9f7-4648-856b-7e84a3d2fc07" providerId="ADAL" clId="{9B328012-4457-4E87-AACA-5757B9770FE8}" dt="2025-03-10T17:56:03.568" v="7878" actId="1036"/>
          <ac:picMkLst>
            <pc:docMk/>
            <pc:sldMk cId="3374027907" sldId="355"/>
            <ac:picMk id="7" creationId="{EB06F769-5644-7CB7-432F-E450B9209214}"/>
          </ac:picMkLst>
        </pc:picChg>
      </pc:sldChg>
      <pc:sldChg chg="addSp delSp modSp add mod modTransition addAnim delAnim modAnim modNotesTx">
        <pc:chgData name="Korri Risinger" userId="f03bfe6e-c9f7-4648-856b-7e84a3d2fc07" providerId="ADAL" clId="{9B328012-4457-4E87-AACA-5757B9770FE8}" dt="2025-03-25T19:19:30.491" v="16513"/>
        <pc:sldMkLst>
          <pc:docMk/>
          <pc:sldMk cId="306785679" sldId="356"/>
        </pc:sldMkLst>
        <pc:spChg chg="mod">
          <ac:chgData name="Korri Risinger" userId="f03bfe6e-c9f7-4648-856b-7e84a3d2fc07" providerId="ADAL" clId="{9B328012-4457-4E87-AACA-5757B9770FE8}" dt="2025-03-10T18:05:22.398" v="8534" actId="20577"/>
          <ac:spMkLst>
            <pc:docMk/>
            <pc:sldMk cId="306785679" sldId="356"/>
            <ac:spMk id="23" creationId="{3DD9A821-34E0-62FA-E556-82B495306DC5}"/>
          </ac:spMkLst>
        </pc:spChg>
        <pc:picChg chg="add del mod">
          <ac:chgData name="Korri Risinger" userId="f03bfe6e-c9f7-4648-856b-7e84a3d2fc07" providerId="ADAL" clId="{9B328012-4457-4E87-AACA-5757B9770FE8}" dt="2025-03-25T19:17:23.733" v="16505" actId="21"/>
          <ac:picMkLst>
            <pc:docMk/>
            <pc:sldMk cId="306785679" sldId="356"/>
            <ac:picMk id="2" creationId="{7C5993FF-A8E4-BC2F-08A0-28793AA98FB5}"/>
          </ac:picMkLst>
        </pc:picChg>
        <pc:picChg chg="mod">
          <ac:chgData name="Korri Risinger" userId="f03bfe6e-c9f7-4648-856b-7e84a3d2fc07" providerId="ADAL" clId="{9B328012-4457-4E87-AACA-5757B9770FE8}" dt="2025-03-10T18:08:07.814" v="8853" actId="1076"/>
          <ac:picMkLst>
            <pc:docMk/>
            <pc:sldMk cId="306785679" sldId="356"/>
            <ac:picMk id="3" creationId="{9A61B5C2-5260-1C27-D902-A16A2BF9024E}"/>
          </ac:picMkLst>
        </pc:picChg>
        <pc:picChg chg="add mod">
          <ac:chgData name="Korri Risinger" userId="f03bfe6e-c9f7-4648-856b-7e84a3d2fc07" providerId="ADAL" clId="{9B328012-4457-4E87-AACA-5757B9770FE8}" dt="2025-03-10T18:08:11.240" v="8854" actId="1076"/>
          <ac:picMkLst>
            <pc:docMk/>
            <pc:sldMk cId="306785679" sldId="356"/>
            <ac:picMk id="4" creationId="{4C8E4AA8-9386-3BEA-3BEC-5639AE85B7A6}"/>
          </ac:picMkLst>
        </pc:picChg>
      </pc:sldChg>
      <pc:sldChg chg="addSp delSp modSp add mod modTransition delAnim modAnim modNotesTx">
        <pc:chgData name="Korri Risinger" userId="f03bfe6e-c9f7-4648-856b-7e84a3d2fc07" providerId="ADAL" clId="{9B328012-4457-4E87-AACA-5757B9770FE8}" dt="2025-03-25T21:18:13.544" v="17621" actId="20577"/>
        <pc:sldMkLst>
          <pc:docMk/>
          <pc:sldMk cId="2134888989" sldId="357"/>
        </pc:sldMkLst>
        <pc:spChg chg="mod">
          <ac:chgData name="Korri Risinger" userId="f03bfe6e-c9f7-4648-856b-7e84a3d2fc07" providerId="ADAL" clId="{9B328012-4457-4E87-AACA-5757B9770FE8}" dt="2025-03-10T18:09:31.510" v="8873" actId="20577"/>
          <ac:spMkLst>
            <pc:docMk/>
            <pc:sldMk cId="2134888989" sldId="357"/>
            <ac:spMk id="5" creationId="{0F854F2F-DED6-6A0D-05DB-E328640142B8}"/>
          </ac:spMkLst>
        </pc:spChg>
        <pc:spChg chg="mod">
          <ac:chgData name="Korri Risinger" userId="f03bfe6e-c9f7-4648-856b-7e84a3d2fc07" providerId="ADAL" clId="{9B328012-4457-4E87-AACA-5757B9770FE8}" dt="2025-03-25T21:17:58.904" v="17617" actId="20577"/>
          <ac:spMkLst>
            <pc:docMk/>
            <pc:sldMk cId="2134888989" sldId="357"/>
            <ac:spMk id="11" creationId="{A8182CC1-076A-BBCD-BE78-CD031F1E20A9}"/>
          </ac:spMkLst>
        </pc:spChg>
        <pc:spChg chg="mod">
          <ac:chgData name="Korri Risinger" userId="f03bfe6e-c9f7-4648-856b-7e84a3d2fc07" providerId="ADAL" clId="{9B328012-4457-4E87-AACA-5757B9770FE8}" dt="2025-03-10T18:12:01.583" v="8985" actId="1037"/>
          <ac:spMkLst>
            <pc:docMk/>
            <pc:sldMk cId="2134888989" sldId="357"/>
            <ac:spMk id="18" creationId="{6B3C180B-01BB-CB86-59CB-CCE9B9B6C160}"/>
          </ac:spMkLst>
        </pc:spChg>
        <pc:spChg chg="mod">
          <ac:chgData name="Korri Risinger" userId="f03bfe6e-c9f7-4648-856b-7e84a3d2fc07" providerId="ADAL" clId="{9B328012-4457-4E87-AACA-5757B9770FE8}" dt="2025-03-25T21:18:13.544" v="17621" actId="20577"/>
          <ac:spMkLst>
            <pc:docMk/>
            <pc:sldMk cId="2134888989" sldId="357"/>
            <ac:spMk id="19" creationId="{4042DDCA-E3D9-C293-042A-B1786605A16F}"/>
          </ac:spMkLst>
        </pc:spChg>
        <pc:picChg chg="add mod ord">
          <ac:chgData name="Korri Risinger" userId="f03bfe6e-c9f7-4648-856b-7e84a3d2fc07" providerId="ADAL" clId="{9B328012-4457-4E87-AACA-5757B9770FE8}" dt="2025-03-10T18:10:21.601" v="8883" actId="167"/>
          <ac:picMkLst>
            <pc:docMk/>
            <pc:sldMk cId="2134888989" sldId="357"/>
            <ac:picMk id="7" creationId="{A98A9416-1927-B591-6E64-793538846FC9}"/>
          </ac:picMkLst>
        </pc:picChg>
        <pc:picChg chg="add mod">
          <ac:chgData name="Korri Risinger" userId="f03bfe6e-c9f7-4648-856b-7e84a3d2fc07" providerId="ADAL" clId="{9B328012-4457-4E87-AACA-5757B9770FE8}" dt="2025-03-10T18:18:47.336" v="9277"/>
          <ac:picMkLst>
            <pc:docMk/>
            <pc:sldMk cId="2134888989" sldId="357"/>
            <ac:picMk id="9" creationId="{8086EADC-A449-B090-E0F1-A7CDD41E9E6F}"/>
          </ac:picMkLst>
        </pc:picChg>
        <pc:picChg chg="add mod">
          <ac:chgData name="Korri Risinger" userId="f03bfe6e-c9f7-4648-856b-7e84a3d2fc07" providerId="ADAL" clId="{9B328012-4457-4E87-AACA-5757B9770FE8}" dt="2025-03-10T18:18:47.336" v="9277"/>
          <ac:picMkLst>
            <pc:docMk/>
            <pc:sldMk cId="2134888989" sldId="357"/>
            <ac:picMk id="10" creationId="{5325B0C0-4154-019D-3F90-65A976532B1C}"/>
          </ac:picMkLst>
        </pc:picChg>
        <pc:picChg chg="add mod">
          <ac:chgData name="Korri Risinger" userId="f03bfe6e-c9f7-4648-856b-7e84a3d2fc07" providerId="ADAL" clId="{9B328012-4457-4E87-AACA-5757B9770FE8}" dt="2025-03-10T18:18:47.336" v="9277"/>
          <ac:picMkLst>
            <pc:docMk/>
            <pc:sldMk cId="2134888989" sldId="357"/>
            <ac:picMk id="12" creationId="{0AF5CFB3-8BC6-4476-89E2-B03266FBF461}"/>
          </ac:picMkLst>
        </pc:picChg>
      </pc:sldChg>
      <pc:sldChg chg="add del ord">
        <pc:chgData name="Korri Risinger" userId="f03bfe6e-c9f7-4648-856b-7e84a3d2fc07" providerId="ADAL" clId="{9B328012-4457-4E87-AACA-5757B9770FE8}" dt="2025-03-10T18:13:00.007" v="8991" actId="2696"/>
        <pc:sldMkLst>
          <pc:docMk/>
          <pc:sldMk cId="2374862141" sldId="358"/>
        </pc:sldMkLst>
      </pc:sldChg>
      <pc:sldChg chg="addSp delSp modSp add mod modTransition">
        <pc:chgData name="Korri Risinger" userId="f03bfe6e-c9f7-4648-856b-7e84a3d2fc07" providerId="ADAL" clId="{9B328012-4457-4E87-AACA-5757B9770FE8}" dt="2025-03-25T21:33:48.442" v="17626" actId="20577"/>
        <pc:sldMkLst>
          <pc:docMk/>
          <pc:sldMk cId="3162875474" sldId="358"/>
        </pc:sldMkLst>
        <pc:spChg chg="add mod">
          <ac:chgData name="Korri Risinger" userId="f03bfe6e-c9f7-4648-856b-7e84a3d2fc07" providerId="ADAL" clId="{9B328012-4457-4E87-AACA-5757B9770FE8}" dt="2025-03-25T21:33:48.442" v="17626" actId="20577"/>
          <ac:spMkLst>
            <pc:docMk/>
            <pc:sldMk cId="3162875474" sldId="358"/>
            <ac:spMk id="4" creationId="{79B75769-DC2C-E72B-DA2A-DF7254E668B8}"/>
          </ac:spMkLst>
        </pc:spChg>
        <pc:spChg chg="mod">
          <ac:chgData name="Korri Risinger" userId="f03bfe6e-c9f7-4648-856b-7e84a3d2fc07" providerId="ADAL" clId="{9B328012-4457-4E87-AACA-5757B9770FE8}" dt="2025-03-10T18:14:45.133" v="9008" actId="1076"/>
          <ac:spMkLst>
            <pc:docMk/>
            <pc:sldMk cId="3162875474" sldId="358"/>
            <ac:spMk id="13" creationId="{535DE004-D616-441E-47CE-59CCA4CECE8B}"/>
          </ac:spMkLst>
        </pc:spChg>
        <pc:picChg chg="add mod ord">
          <ac:chgData name="Korri Risinger" userId="f03bfe6e-c9f7-4648-856b-7e84a3d2fc07" providerId="ADAL" clId="{9B328012-4457-4E87-AACA-5757B9770FE8}" dt="2025-03-10T18:13:38.853" v="9000" actId="167"/>
          <ac:picMkLst>
            <pc:docMk/>
            <pc:sldMk cId="3162875474" sldId="358"/>
            <ac:picMk id="3" creationId="{7B97855B-4061-1D75-D46C-B6DE047140D6}"/>
          </ac:picMkLst>
        </pc:picChg>
      </pc:sldChg>
      <pc:sldChg chg="addSp modSp add mod modTransition modAnim modNotesTx">
        <pc:chgData name="Korri Risinger" userId="f03bfe6e-c9f7-4648-856b-7e84a3d2fc07" providerId="ADAL" clId="{9B328012-4457-4E87-AACA-5757B9770FE8}" dt="2025-03-25T21:34:29.996" v="17637" actId="20577"/>
        <pc:sldMkLst>
          <pc:docMk/>
          <pc:sldMk cId="3659838633" sldId="359"/>
        </pc:sldMkLst>
        <pc:spChg chg="mod">
          <ac:chgData name="Korri Risinger" userId="f03bfe6e-c9f7-4648-856b-7e84a3d2fc07" providerId="ADAL" clId="{9B328012-4457-4E87-AACA-5757B9770FE8}" dt="2025-03-25T21:34:22.248" v="17631" actId="20577"/>
          <ac:spMkLst>
            <pc:docMk/>
            <pc:sldMk cId="3659838633" sldId="359"/>
            <ac:spMk id="11" creationId="{44E1BCFC-CF21-CC16-C243-BDD2D2C301A8}"/>
          </ac:spMkLst>
        </pc:spChg>
        <pc:spChg chg="mod">
          <ac:chgData name="Korri Risinger" userId="f03bfe6e-c9f7-4648-856b-7e84a3d2fc07" providerId="ADAL" clId="{9B328012-4457-4E87-AACA-5757B9770FE8}" dt="2025-03-25T21:34:29.996" v="17637" actId="20577"/>
          <ac:spMkLst>
            <pc:docMk/>
            <pc:sldMk cId="3659838633" sldId="359"/>
            <ac:spMk id="19" creationId="{8A1F4A6C-FE37-E783-1736-47C88B8376E0}"/>
          </ac:spMkLst>
        </pc:spChg>
        <pc:spChg chg="mod">
          <ac:chgData name="Korri Risinger" userId="f03bfe6e-c9f7-4648-856b-7e84a3d2fc07" providerId="ADAL" clId="{9B328012-4457-4E87-AACA-5757B9770FE8}" dt="2025-03-25T19:44:45.743" v="16530" actId="207"/>
          <ac:spMkLst>
            <pc:docMk/>
            <pc:sldMk cId="3659838633" sldId="359"/>
            <ac:spMk id="20" creationId="{08BDE7E2-A5E5-72CB-8203-A142E8B57CBA}"/>
          </ac:spMkLst>
        </pc:spChg>
        <pc:picChg chg="mod">
          <ac:chgData name="Korri Risinger" userId="f03bfe6e-c9f7-4648-856b-7e84a3d2fc07" providerId="ADAL" clId="{9B328012-4457-4E87-AACA-5757B9770FE8}" dt="2025-03-10T18:15:44.957" v="9020" actId="1076"/>
          <ac:picMkLst>
            <pc:docMk/>
            <pc:sldMk cId="3659838633" sldId="359"/>
            <ac:picMk id="2" creationId="{03EB8D57-5A90-FA4F-C559-59BF86EFACD1}"/>
          </ac:picMkLst>
        </pc:picChg>
        <pc:picChg chg="add mod">
          <ac:chgData name="Korri Risinger" userId="f03bfe6e-c9f7-4648-856b-7e84a3d2fc07" providerId="ADAL" clId="{9B328012-4457-4E87-AACA-5757B9770FE8}" dt="2025-03-10T18:16:08.403" v="9023" actId="1076"/>
          <ac:picMkLst>
            <pc:docMk/>
            <pc:sldMk cId="3659838633" sldId="359"/>
            <ac:picMk id="3" creationId="{1C0CB776-3D38-6EEA-0BBB-40887F7CFAC4}"/>
          </ac:picMkLst>
        </pc:picChg>
        <pc:picChg chg="mod">
          <ac:chgData name="Korri Risinger" userId="f03bfe6e-c9f7-4648-856b-7e84a3d2fc07" providerId="ADAL" clId="{9B328012-4457-4E87-AACA-5757B9770FE8}" dt="2025-03-10T18:15:53.658" v="9021" actId="1076"/>
          <ac:picMkLst>
            <pc:docMk/>
            <pc:sldMk cId="3659838633" sldId="359"/>
            <ac:picMk id="4" creationId="{719B7C36-A544-6B23-7D3D-131E5410F892}"/>
          </ac:picMkLst>
        </pc:picChg>
      </pc:sldChg>
      <pc:sldChg chg="modSp add modTransition modNotesTx">
        <pc:chgData name="Korri Risinger" userId="f03bfe6e-c9f7-4648-856b-7e84a3d2fc07" providerId="ADAL" clId="{9B328012-4457-4E87-AACA-5757B9770FE8}" dt="2025-03-25T19:45:56.641" v="16546" actId="20577"/>
        <pc:sldMkLst>
          <pc:docMk/>
          <pc:sldMk cId="3130233219" sldId="360"/>
        </pc:sldMkLst>
        <pc:graphicFrameChg chg="mod">
          <ac:chgData name="Korri Risinger" userId="f03bfe6e-c9f7-4648-856b-7e84a3d2fc07" providerId="ADAL" clId="{9B328012-4457-4E87-AACA-5757B9770FE8}" dt="2025-03-10T18:21:59.640" v="9713" actId="20577"/>
          <ac:graphicFrameMkLst>
            <pc:docMk/>
            <pc:sldMk cId="3130233219" sldId="360"/>
            <ac:graphicFrameMk id="2" creationId="{AE093E4F-A4F8-C06F-8235-06EF9C9F1519}"/>
          </ac:graphicFrameMkLst>
        </pc:graphicFrameChg>
      </pc:sldChg>
      <pc:sldChg chg="addSp delSp modSp add mod modTransition modAnim modNotesTx">
        <pc:chgData name="Korri Risinger" userId="f03bfe6e-c9f7-4648-856b-7e84a3d2fc07" providerId="ADAL" clId="{9B328012-4457-4E87-AACA-5757B9770FE8}" dt="2025-03-25T19:48:03.619" v="16558" actId="17032"/>
        <pc:sldMkLst>
          <pc:docMk/>
          <pc:sldMk cId="3664711450" sldId="361"/>
        </pc:sldMkLst>
        <pc:spChg chg="add mod">
          <ac:chgData name="Korri Risinger" userId="f03bfe6e-c9f7-4648-856b-7e84a3d2fc07" providerId="ADAL" clId="{9B328012-4457-4E87-AACA-5757B9770FE8}" dt="2025-03-25T19:48:03.619" v="16558" actId="17032"/>
          <ac:spMkLst>
            <pc:docMk/>
            <pc:sldMk cId="3664711450" sldId="361"/>
            <ac:spMk id="2" creationId="{3BC93A0D-10A2-2109-450E-9F0D0799AD9C}"/>
          </ac:spMkLst>
        </pc:spChg>
        <pc:spChg chg="mod">
          <ac:chgData name="Korri Risinger" userId="f03bfe6e-c9f7-4648-856b-7e84a3d2fc07" providerId="ADAL" clId="{9B328012-4457-4E87-AACA-5757B9770FE8}" dt="2025-03-10T18:23:15.197" v="9764" actId="20577"/>
          <ac:spMkLst>
            <pc:docMk/>
            <pc:sldMk cId="3664711450" sldId="361"/>
            <ac:spMk id="5" creationId="{51F6517C-CE1C-5BAA-5178-D1C50D96C375}"/>
          </ac:spMkLst>
        </pc:spChg>
        <pc:spChg chg="mod">
          <ac:chgData name="Korri Risinger" userId="f03bfe6e-c9f7-4648-856b-7e84a3d2fc07" providerId="ADAL" clId="{9B328012-4457-4E87-AACA-5757B9770FE8}" dt="2025-03-10T18:23:05.610" v="9757" actId="6549"/>
          <ac:spMkLst>
            <pc:docMk/>
            <pc:sldMk cId="3664711450" sldId="361"/>
            <ac:spMk id="9" creationId="{2CC3E01B-6746-2F6D-B776-3ECA5183A37E}"/>
          </ac:spMkLst>
        </pc:spChg>
        <pc:spChg chg="mod">
          <ac:chgData name="Korri Risinger" userId="f03bfe6e-c9f7-4648-856b-7e84a3d2fc07" providerId="ADAL" clId="{9B328012-4457-4E87-AACA-5757B9770FE8}" dt="2025-03-10T18:22:47.565" v="9743" actId="20577"/>
          <ac:spMkLst>
            <pc:docMk/>
            <pc:sldMk cId="3664711450" sldId="361"/>
            <ac:spMk id="11" creationId="{61455F58-15A3-3A68-4617-3440F4091E14}"/>
          </ac:spMkLst>
        </pc:spChg>
        <pc:spChg chg="mod">
          <ac:chgData name="Korri Risinger" userId="f03bfe6e-c9f7-4648-856b-7e84a3d2fc07" providerId="ADAL" clId="{9B328012-4457-4E87-AACA-5757B9770FE8}" dt="2025-03-10T18:22:40.165" v="9742" actId="1038"/>
          <ac:spMkLst>
            <pc:docMk/>
            <pc:sldMk cId="3664711450" sldId="361"/>
            <ac:spMk id="12" creationId="{F2A7C3BA-6EDF-2A1E-E7E3-8D3176609449}"/>
          </ac:spMkLst>
        </pc:spChg>
        <pc:spChg chg="mod">
          <ac:chgData name="Korri Risinger" userId="f03bfe6e-c9f7-4648-856b-7e84a3d2fc07" providerId="ADAL" clId="{9B328012-4457-4E87-AACA-5757B9770FE8}" dt="2025-03-10T18:22:40.165" v="9742" actId="1038"/>
          <ac:spMkLst>
            <pc:docMk/>
            <pc:sldMk cId="3664711450" sldId="361"/>
            <ac:spMk id="13" creationId="{474CDC9E-0A55-C891-70CB-16D6577921CB}"/>
          </ac:spMkLst>
        </pc:spChg>
        <pc:spChg chg="mod">
          <ac:chgData name="Korri Risinger" userId="f03bfe6e-c9f7-4648-856b-7e84a3d2fc07" providerId="ADAL" clId="{9B328012-4457-4E87-AACA-5757B9770FE8}" dt="2025-03-10T18:22:40.165" v="9742" actId="1038"/>
          <ac:spMkLst>
            <pc:docMk/>
            <pc:sldMk cId="3664711450" sldId="361"/>
            <ac:spMk id="14" creationId="{33A744A8-A786-0C8E-4D43-A73F52AAFBDF}"/>
          </ac:spMkLst>
        </pc:spChg>
        <pc:spChg chg="mod">
          <ac:chgData name="Korri Risinger" userId="f03bfe6e-c9f7-4648-856b-7e84a3d2fc07" providerId="ADAL" clId="{9B328012-4457-4E87-AACA-5757B9770FE8}" dt="2025-03-10T18:22:40.165" v="9742" actId="1038"/>
          <ac:spMkLst>
            <pc:docMk/>
            <pc:sldMk cId="3664711450" sldId="361"/>
            <ac:spMk id="15" creationId="{B4AA9F2C-6FA0-367F-A10E-54F3ABB1DA69}"/>
          </ac:spMkLst>
        </pc:spChg>
        <pc:spChg chg="mod">
          <ac:chgData name="Korri Risinger" userId="f03bfe6e-c9f7-4648-856b-7e84a3d2fc07" providerId="ADAL" clId="{9B328012-4457-4E87-AACA-5757B9770FE8}" dt="2025-03-10T18:22:40.165" v="9742" actId="1038"/>
          <ac:spMkLst>
            <pc:docMk/>
            <pc:sldMk cId="3664711450" sldId="361"/>
            <ac:spMk id="16" creationId="{E98A9260-3489-9AE1-5E92-4ACCF6ACCD6C}"/>
          </ac:spMkLst>
        </pc:spChg>
        <pc:spChg chg="mod">
          <ac:chgData name="Korri Risinger" userId="f03bfe6e-c9f7-4648-856b-7e84a3d2fc07" providerId="ADAL" clId="{9B328012-4457-4E87-AACA-5757B9770FE8}" dt="2025-03-10T18:22:40.165" v="9742" actId="1038"/>
          <ac:spMkLst>
            <pc:docMk/>
            <pc:sldMk cId="3664711450" sldId="361"/>
            <ac:spMk id="17" creationId="{EAD7FB0B-E272-693A-D5EA-1A77A5C93B8B}"/>
          </ac:spMkLst>
        </pc:spChg>
        <pc:spChg chg="mod">
          <ac:chgData name="Korri Risinger" userId="f03bfe6e-c9f7-4648-856b-7e84a3d2fc07" providerId="ADAL" clId="{9B328012-4457-4E87-AACA-5757B9770FE8}" dt="2025-03-10T18:22:52.077" v="9745" actId="20577"/>
          <ac:spMkLst>
            <pc:docMk/>
            <pc:sldMk cId="3664711450" sldId="361"/>
            <ac:spMk id="18" creationId="{351CA6A8-5DAD-02D2-605E-D05F34988C88}"/>
          </ac:spMkLst>
        </pc:spChg>
        <pc:spChg chg="mod">
          <ac:chgData name="Korri Risinger" userId="f03bfe6e-c9f7-4648-856b-7e84a3d2fc07" providerId="ADAL" clId="{9B328012-4457-4E87-AACA-5757B9770FE8}" dt="2025-03-10T18:24:33.694" v="9827" actId="1036"/>
          <ac:spMkLst>
            <pc:docMk/>
            <pc:sldMk cId="3664711450" sldId="361"/>
            <ac:spMk id="20" creationId="{7E1D2098-D716-A5E7-EFF7-C075ACE26FC2}"/>
          </ac:spMkLst>
        </pc:spChg>
        <pc:spChg chg="mod">
          <ac:chgData name="Korri Risinger" userId="f03bfe6e-c9f7-4648-856b-7e84a3d2fc07" providerId="ADAL" clId="{9B328012-4457-4E87-AACA-5757B9770FE8}" dt="2025-03-10T18:24:27.030" v="9818" actId="1035"/>
          <ac:spMkLst>
            <pc:docMk/>
            <pc:sldMk cId="3664711450" sldId="361"/>
            <ac:spMk id="21" creationId="{60DBE1C0-5AD4-DEA2-D4EB-0B826AB87C3E}"/>
          </ac:spMkLst>
        </pc:spChg>
        <pc:spChg chg="mod">
          <ac:chgData name="Korri Risinger" userId="f03bfe6e-c9f7-4648-856b-7e84a3d2fc07" providerId="ADAL" clId="{9B328012-4457-4E87-AACA-5757B9770FE8}" dt="2025-03-10T18:24:21.403" v="9801" actId="1035"/>
          <ac:spMkLst>
            <pc:docMk/>
            <pc:sldMk cId="3664711450" sldId="361"/>
            <ac:spMk id="22" creationId="{92696263-4162-8CDE-D77F-F5DF0D54E294}"/>
          </ac:spMkLst>
        </pc:spChg>
        <pc:spChg chg="mod">
          <ac:chgData name="Korri Risinger" userId="f03bfe6e-c9f7-4648-856b-7e84a3d2fc07" providerId="ADAL" clId="{9B328012-4457-4E87-AACA-5757B9770FE8}" dt="2025-03-10T18:23:59.904" v="9780" actId="1036"/>
          <ac:spMkLst>
            <pc:docMk/>
            <pc:sldMk cId="3664711450" sldId="361"/>
            <ac:spMk id="23" creationId="{A45D792C-47F9-3E75-D80F-50ECFA8C926E}"/>
          </ac:spMkLst>
        </pc:spChg>
        <pc:picChg chg="add mod ord">
          <ac:chgData name="Korri Risinger" userId="f03bfe6e-c9f7-4648-856b-7e84a3d2fc07" providerId="ADAL" clId="{9B328012-4457-4E87-AACA-5757B9770FE8}" dt="2025-03-10T18:23:51.642" v="9768" actId="167"/>
          <ac:picMkLst>
            <pc:docMk/>
            <pc:sldMk cId="3664711450" sldId="361"/>
            <ac:picMk id="3" creationId="{D08823D5-BC2F-1042-1C66-0395FE4B45CD}"/>
          </ac:picMkLst>
        </pc:picChg>
      </pc:sldChg>
      <pc:sldChg chg="addSp delSp modSp add mod modTransition modAnim modNotesTx">
        <pc:chgData name="Korri Risinger" userId="f03bfe6e-c9f7-4648-856b-7e84a3d2fc07" providerId="ADAL" clId="{9B328012-4457-4E87-AACA-5757B9770FE8}" dt="2025-03-25T19:52:12.509" v="16567" actId="207"/>
        <pc:sldMkLst>
          <pc:docMk/>
          <pc:sldMk cId="1090013376" sldId="362"/>
        </pc:sldMkLst>
        <pc:spChg chg="mod">
          <ac:chgData name="Korri Risinger" userId="f03bfe6e-c9f7-4648-856b-7e84a3d2fc07" providerId="ADAL" clId="{9B328012-4457-4E87-AACA-5757B9770FE8}" dt="2025-03-10T18:31:45.013" v="10451" actId="20577"/>
          <ac:spMkLst>
            <pc:docMk/>
            <pc:sldMk cId="1090013376" sldId="362"/>
            <ac:spMk id="5" creationId="{69DE57EF-E0F4-1D55-3243-574D253FBB68}"/>
          </ac:spMkLst>
        </pc:spChg>
        <pc:spChg chg="mod">
          <ac:chgData name="Korri Risinger" userId="f03bfe6e-c9f7-4648-856b-7e84a3d2fc07" providerId="ADAL" clId="{9B328012-4457-4E87-AACA-5757B9770FE8}" dt="2025-03-10T18:32:49.784" v="10666" actId="1038"/>
          <ac:spMkLst>
            <pc:docMk/>
            <pc:sldMk cId="1090013376" sldId="362"/>
            <ac:spMk id="12" creationId="{6BDCA902-9E89-6EB3-C8A8-682DA5F326AF}"/>
          </ac:spMkLst>
        </pc:spChg>
        <pc:spChg chg="mod">
          <ac:chgData name="Korri Risinger" userId="f03bfe6e-c9f7-4648-856b-7e84a3d2fc07" providerId="ADAL" clId="{9B328012-4457-4E87-AACA-5757B9770FE8}" dt="2025-03-10T18:32:49.784" v="10666" actId="1038"/>
          <ac:spMkLst>
            <pc:docMk/>
            <pc:sldMk cId="1090013376" sldId="362"/>
            <ac:spMk id="15" creationId="{9A57FFBB-FD62-5FE3-04DF-B892D23A8BB2}"/>
          </ac:spMkLst>
        </pc:spChg>
        <pc:spChg chg="mod">
          <ac:chgData name="Korri Risinger" userId="f03bfe6e-c9f7-4648-856b-7e84a3d2fc07" providerId="ADAL" clId="{9B328012-4457-4E87-AACA-5757B9770FE8}" dt="2025-03-10T18:32:49.784" v="10666" actId="1038"/>
          <ac:spMkLst>
            <pc:docMk/>
            <pc:sldMk cId="1090013376" sldId="362"/>
            <ac:spMk id="17" creationId="{ACEF8942-9D5E-2289-F057-CC38AE2F7D12}"/>
          </ac:spMkLst>
        </pc:spChg>
        <pc:spChg chg="mod">
          <ac:chgData name="Korri Risinger" userId="f03bfe6e-c9f7-4648-856b-7e84a3d2fc07" providerId="ADAL" clId="{9B328012-4457-4E87-AACA-5757B9770FE8}" dt="2025-03-10T18:32:58.165" v="10670" actId="20577"/>
          <ac:spMkLst>
            <pc:docMk/>
            <pc:sldMk cId="1090013376" sldId="362"/>
            <ac:spMk id="18" creationId="{1C3A1287-AC83-FDFF-6FA2-2D90E719ECD9}"/>
          </ac:spMkLst>
        </pc:spChg>
        <pc:spChg chg="mod">
          <ac:chgData name="Korri Risinger" userId="f03bfe6e-c9f7-4648-856b-7e84a3d2fc07" providerId="ADAL" clId="{9B328012-4457-4E87-AACA-5757B9770FE8}" dt="2025-03-10T18:33:07.309" v="10676" actId="20577"/>
          <ac:spMkLst>
            <pc:docMk/>
            <pc:sldMk cId="1090013376" sldId="362"/>
            <ac:spMk id="19" creationId="{3CAFEDA5-EAA2-5905-7A38-132BE0569C9E}"/>
          </ac:spMkLst>
        </pc:spChg>
        <pc:spChg chg="mod">
          <ac:chgData name="Korri Risinger" userId="f03bfe6e-c9f7-4648-856b-7e84a3d2fc07" providerId="ADAL" clId="{9B328012-4457-4E87-AACA-5757B9770FE8}" dt="2025-03-10T18:33:12.653" v="10678" actId="20577"/>
          <ac:spMkLst>
            <pc:docMk/>
            <pc:sldMk cId="1090013376" sldId="362"/>
            <ac:spMk id="20" creationId="{3395EBDF-F455-2C2E-B21E-AC31E63E10E5}"/>
          </ac:spMkLst>
        </pc:spChg>
        <pc:spChg chg="mod">
          <ac:chgData name="Korri Risinger" userId="f03bfe6e-c9f7-4648-856b-7e84a3d2fc07" providerId="ADAL" clId="{9B328012-4457-4E87-AACA-5757B9770FE8}" dt="2025-03-25T19:52:12.509" v="16567" actId="207"/>
          <ac:spMkLst>
            <pc:docMk/>
            <pc:sldMk cId="1090013376" sldId="362"/>
            <ac:spMk id="21" creationId="{1054D254-88F6-6D00-165F-A8494AA5D461}"/>
          </ac:spMkLst>
        </pc:spChg>
        <pc:graphicFrameChg chg="mod">
          <ac:chgData name="Korri Risinger" userId="f03bfe6e-c9f7-4648-856b-7e84a3d2fc07" providerId="ADAL" clId="{9B328012-4457-4E87-AACA-5757B9770FE8}" dt="2025-03-10T18:32:39.497" v="10641" actId="1038"/>
          <ac:graphicFrameMkLst>
            <pc:docMk/>
            <pc:sldMk cId="1090013376" sldId="362"/>
            <ac:graphicFrameMk id="8" creationId="{D2652BDA-D2B0-6928-4B78-59C694D18150}"/>
          </ac:graphicFrameMkLst>
        </pc:graphicFrameChg>
        <pc:picChg chg="add mod ord">
          <ac:chgData name="Korri Risinger" userId="f03bfe6e-c9f7-4648-856b-7e84a3d2fc07" providerId="ADAL" clId="{9B328012-4457-4E87-AACA-5757B9770FE8}" dt="2025-03-10T18:31:27.533" v="10443" actId="167"/>
          <ac:picMkLst>
            <pc:docMk/>
            <pc:sldMk cId="1090013376" sldId="362"/>
            <ac:picMk id="6" creationId="{E672D68B-FAA5-3D2F-87FA-FA4328325D56}"/>
          </ac:picMkLst>
        </pc:picChg>
      </pc:sldChg>
      <pc:sldChg chg="addSp delSp modSp add mod modTransition modAnim modNotesTx">
        <pc:chgData name="Korri Risinger" userId="f03bfe6e-c9f7-4648-856b-7e84a3d2fc07" providerId="ADAL" clId="{9B328012-4457-4E87-AACA-5757B9770FE8}" dt="2025-03-25T21:36:08.359" v="17655" actId="20577"/>
        <pc:sldMkLst>
          <pc:docMk/>
          <pc:sldMk cId="4163636331" sldId="363"/>
        </pc:sldMkLst>
        <pc:spChg chg="add mod">
          <ac:chgData name="Korri Risinger" userId="f03bfe6e-c9f7-4648-856b-7e84a3d2fc07" providerId="ADAL" clId="{9B328012-4457-4E87-AACA-5757B9770FE8}" dt="2025-03-25T21:35:51.408" v="17642" actId="20577"/>
          <ac:spMkLst>
            <pc:docMk/>
            <pc:sldMk cId="4163636331" sldId="363"/>
            <ac:spMk id="2" creationId="{0694A624-2706-CE4F-87FC-4624EE574E27}"/>
          </ac:spMkLst>
        </pc:spChg>
        <pc:spChg chg="mod">
          <ac:chgData name="Korri Risinger" userId="f03bfe6e-c9f7-4648-856b-7e84a3d2fc07" providerId="ADAL" clId="{9B328012-4457-4E87-AACA-5757B9770FE8}" dt="2025-03-10T18:34:32.841" v="10724" actId="20577"/>
          <ac:spMkLst>
            <pc:docMk/>
            <pc:sldMk cId="4163636331" sldId="363"/>
            <ac:spMk id="5" creationId="{7C7063C6-7411-9564-7BC0-8D328692876A}"/>
          </ac:spMkLst>
        </pc:spChg>
        <pc:spChg chg="add mod">
          <ac:chgData name="Korri Risinger" userId="f03bfe6e-c9f7-4648-856b-7e84a3d2fc07" providerId="ADAL" clId="{9B328012-4457-4E87-AACA-5757B9770FE8}" dt="2025-03-10T18:50:12.894" v="12240" actId="1076"/>
          <ac:spMkLst>
            <pc:docMk/>
            <pc:sldMk cId="4163636331" sldId="363"/>
            <ac:spMk id="7" creationId="{42CA86E8-DE86-5FD0-5BE1-17C71668C69B}"/>
          </ac:spMkLst>
        </pc:spChg>
        <pc:spChg chg="add mod">
          <ac:chgData name="Korri Risinger" userId="f03bfe6e-c9f7-4648-856b-7e84a3d2fc07" providerId="ADAL" clId="{9B328012-4457-4E87-AACA-5757B9770FE8}" dt="2025-03-10T18:50:22.602" v="12242" actId="1076"/>
          <ac:spMkLst>
            <pc:docMk/>
            <pc:sldMk cId="4163636331" sldId="363"/>
            <ac:spMk id="10" creationId="{317B4104-184F-84E2-B602-172027CACF6E}"/>
          </ac:spMkLst>
        </pc:spChg>
        <pc:spChg chg="mod">
          <ac:chgData name="Korri Risinger" userId="f03bfe6e-c9f7-4648-856b-7e84a3d2fc07" providerId="ADAL" clId="{9B328012-4457-4E87-AACA-5757B9770FE8}" dt="2025-03-10T18:43:05.915" v="12057" actId="20577"/>
          <ac:spMkLst>
            <pc:docMk/>
            <pc:sldMk cId="4163636331" sldId="363"/>
            <ac:spMk id="11" creationId="{3E397C05-AED7-34B6-E636-856A2D763A56}"/>
          </ac:spMkLst>
        </pc:spChg>
        <pc:spChg chg="mod">
          <ac:chgData name="Korri Risinger" userId="f03bfe6e-c9f7-4648-856b-7e84a3d2fc07" providerId="ADAL" clId="{9B328012-4457-4E87-AACA-5757B9770FE8}" dt="2025-03-10T18:34:26.976" v="10716" actId="1037"/>
          <ac:spMkLst>
            <pc:docMk/>
            <pc:sldMk cId="4163636331" sldId="363"/>
            <ac:spMk id="12" creationId="{9ECA60E1-E5B3-75FC-6679-92174705AC9E}"/>
          </ac:spMkLst>
        </pc:spChg>
        <pc:spChg chg="add del mod">
          <ac:chgData name="Korri Risinger" userId="f03bfe6e-c9f7-4648-856b-7e84a3d2fc07" providerId="ADAL" clId="{9B328012-4457-4E87-AACA-5757B9770FE8}" dt="2025-03-25T19:53:03.642" v="16571" actId="478"/>
          <ac:spMkLst>
            <pc:docMk/>
            <pc:sldMk cId="4163636331" sldId="363"/>
            <ac:spMk id="13" creationId="{1BF851FE-63FD-4A37-C650-AD27C1C38CB3}"/>
          </ac:spMkLst>
        </pc:spChg>
        <pc:spChg chg="add mod">
          <ac:chgData name="Korri Risinger" userId="f03bfe6e-c9f7-4648-856b-7e84a3d2fc07" providerId="ADAL" clId="{9B328012-4457-4E87-AACA-5757B9770FE8}" dt="2025-03-25T21:35:55.777" v="17647" actId="20577"/>
          <ac:spMkLst>
            <pc:docMk/>
            <pc:sldMk cId="4163636331" sldId="363"/>
            <ac:spMk id="14" creationId="{A9D5BC24-D233-8F91-F0AF-E0BAB0A2DEDE}"/>
          </ac:spMkLst>
        </pc:spChg>
        <pc:spChg chg="add mod">
          <ac:chgData name="Korri Risinger" userId="f03bfe6e-c9f7-4648-856b-7e84a3d2fc07" providerId="ADAL" clId="{9B328012-4457-4E87-AACA-5757B9770FE8}" dt="2025-03-25T21:36:08.359" v="17655" actId="20577"/>
          <ac:spMkLst>
            <pc:docMk/>
            <pc:sldMk cId="4163636331" sldId="363"/>
            <ac:spMk id="15" creationId="{E02F0645-6822-AB63-2A3E-2E0C39452CC6}"/>
          </ac:spMkLst>
        </pc:spChg>
        <pc:picChg chg="add mod ord">
          <ac:chgData name="Korri Risinger" userId="f03bfe6e-c9f7-4648-856b-7e84a3d2fc07" providerId="ADAL" clId="{9B328012-4457-4E87-AACA-5757B9770FE8}" dt="2025-03-25T19:53:07.931" v="16573" actId="1076"/>
          <ac:picMkLst>
            <pc:docMk/>
            <pc:sldMk cId="4163636331" sldId="363"/>
            <ac:picMk id="4" creationId="{3F57877F-A0F9-96FB-2A82-39179DD6D21A}"/>
          </ac:picMkLst>
        </pc:picChg>
      </pc:sldChg>
      <pc:sldChg chg="modSp add del mod">
        <pc:chgData name="Korri Risinger" userId="f03bfe6e-c9f7-4648-856b-7e84a3d2fc07" providerId="ADAL" clId="{9B328012-4457-4E87-AACA-5757B9770FE8}" dt="2025-03-10T18:51:10.811" v="12251" actId="2696"/>
        <pc:sldMkLst>
          <pc:docMk/>
          <pc:sldMk cId="1061165229" sldId="364"/>
        </pc:sldMkLst>
      </pc:sldChg>
      <pc:sldChg chg="add del">
        <pc:chgData name="Korri Risinger" userId="f03bfe6e-c9f7-4648-856b-7e84a3d2fc07" providerId="ADAL" clId="{9B328012-4457-4E87-AACA-5757B9770FE8}" dt="2025-03-10T18:51:40.567" v="12254" actId="2696"/>
        <pc:sldMkLst>
          <pc:docMk/>
          <pc:sldMk cId="4202751015" sldId="365"/>
        </pc:sldMkLst>
      </pc:sldChg>
      <pc:sldChg chg="add del">
        <pc:chgData name="Korri Risinger" userId="f03bfe6e-c9f7-4648-856b-7e84a3d2fc07" providerId="ADAL" clId="{9B328012-4457-4E87-AACA-5757B9770FE8}" dt="2025-03-10T18:51:44.306" v="12255" actId="2696"/>
        <pc:sldMkLst>
          <pc:docMk/>
          <pc:sldMk cId="832870258" sldId="366"/>
        </pc:sldMkLst>
      </pc:sldChg>
      <pc:sldChg chg="add del">
        <pc:chgData name="Korri Risinger" userId="f03bfe6e-c9f7-4648-856b-7e84a3d2fc07" providerId="ADAL" clId="{9B328012-4457-4E87-AACA-5757B9770FE8}" dt="2025-03-10T18:51:49.386" v="12256" actId="2696"/>
        <pc:sldMkLst>
          <pc:docMk/>
          <pc:sldMk cId="1789770481" sldId="367"/>
        </pc:sldMkLst>
      </pc:sldChg>
      <pc:sldChg chg="add del">
        <pc:chgData name="Korri Risinger" userId="f03bfe6e-c9f7-4648-856b-7e84a3d2fc07" providerId="ADAL" clId="{9B328012-4457-4E87-AACA-5757B9770FE8}" dt="2025-03-10T18:51:59.056" v="12257" actId="2696"/>
        <pc:sldMkLst>
          <pc:docMk/>
          <pc:sldMk cId="1850345793" sldId="368"/>
        </pc:sldMkLst>
      </pc:sldChg>
      <pc:sldChg chg="add del">
        <pc:chgData name="Korri Risinger" userId="f03bfe6e-c9f7-4648-856b-7e84a3d2fc07" providerId="ADAL" clId="{9B328012-4457-4E87-AACA-5757B9770FE8}" dt="2025-03-10T18:52:15.617" v="12258" actId="2696"/>
        <pc:sldMkLst>
          <pc:docMk/>
          <pc:sldMk cId="3678297135" sldId="369"/>
        </pc:sldMkLst>
      </pc:sldChg>
      <pc:sldChg chg="addSp delSp modSp add mod modTransition modAnim modNotesTx">
        <pc:chgData name="Korri Risinger" userId="f03bfe6e-c9f7-4648-856b-7e84a3d2fc07" providerId="ADAL" clId="{9B328012-4457-4E87-AACA-5757B9770FE8}" dt="2025-03-25T21:36:56.690" v="17672" actId="20577"/>
        <pc:sldMkLst>
          <pc:docMk/>
          <pc:sldMk cId="1253311759" sldId="370"/>
        </pc:sldMkLst>
        <pc:spChg chg="add mod">
          <ac:chgData name="Korri Risinger" userId="f03bfe6e-c9f7-4648-856b-7e84a3d2fc07" providerId="ADAL" clId="{9B328012-4457-4E87-AACA-5757B9770FE8}" dt="2025-03-25T19:59:05.671" v="16621" actId="20577"/>
          <ac:spMkLst>
            <pc:docMk/>
            <pc:sldMk cId="1253311759" sldId="370"/>
            <ac:spMk id="2" creationId="{FE0C172C-BB04-A501-3CC7-912B6A359CB5}"/>
          </ac:spMkLst>
        </pc:spChg>
        <pc:spChg chg="mod">
          <ac:chgData name="Korri Risinger" userId="f03bfe6e-c9f7-4648-856b-7e84a3d2fc07" providerId="ADAL" clId="{9B328012-4457-4E87-AACA-5757B9770FE8}" dt="2025-03-10T18:55:12.460" v="12282" actId="20577"/>
          <ac:spMkLst>
            <pc:docMk/>
            <pc:sldMk cId="1253311759" sldId="370"/>
            <ac:spMk id="5" creationId="{A9C514EE-1AE3-5C67-2BDB-6BF6CE429E59}"/>
          </ac:spMkLst>
        </pc:spChg>
        <pc:spChg chg="mod">
          <ac:chgData name="Korri Risinger" userId="f03bfe6e-c9f7-4648-856b-7e84a3d2fc07" providerId="ADAL" clId="{9B328012-4457-4E87-AACA-5757B9770FE8}" dt="2025-03-10T19:02:26.244" v="12532" actId="20577"/>
          <ac:spMkLst>
            <pc:docMk/>
            <pc:sldMk cId="1253311759" sldId="370"/>
            <ac:spMk id="9" creationId="{347E6416-2443-CF95-C8D4-594BEF951008}"/>
          </ac:spMkLst>
        </pc:spChg>
        <pc:spChg chg="mod">
          <ac:chgData name="Korri Risinger" userId="f03bfe6e-c9f7-4648-856b-7e84a3d2fc07" providerId="ADAL" clId="{9B328012-4457-4E87-AACA-5757B9770FE8}" dt="2025-03-25T19:57:14.701" v="16596" actId="207"/>
          <ac:spMkLst>
            <pc:docMk/>
            <pc:sldMk cId="1253311759" sldId="370"/>
            <ac:spMk id="11" creationId="{2A79FA12-B244-B847-A27B-91F3F38D382C}"/>
          </ac:spMkLst>
        </pc:spChg>
        <pc:spChg chg="add mod">
          <ac:chgData name="Korri Risinger" userId="f03bfe6e-c9f7-4648-856b-7e84a3d2fc07" providerId="ADAL" clId="{9B328012-4457-4E87-AACA-5757B9770FE8}" dt="2025-03-25T21:36:56.690" v="17672" actId="20577"/>
          <ac:spMkLst>
            <pc:docMk/>
            <pc:sldMk cId="1253311759" sldId="370"/>
            <ac:spMk id="12" creationId="{17D3198B-B048-549B-FA75-261403A3C6D8}"/>
          </ac:spMkLst>
        </pc:spChg>
        <pc:spChg chg="mod">
          <ac:chgData name="Korri Risinger" userId="f03bfe6e-c9f7-4648-856b-7e84a3d2fc07" providerId="ADAL" clId="{9B328012-4457-4E87-AACA-5757B9770FE8}" dt="2025-03-10T18:58:06.080" v="12307" actId="14100"/>
          <ac:spMkLst>
            <pc:docMk/>
            <pc:sldMk cId="1253311759" sldId="370"/>
            <ac:spMk id="15" creationId="{51545CBE-392A-1F4B-EE5B-2590E2C4FE26}"/>
          </ac:spMkLst>
        </pc:spChg>
        <pc:spChg chg="mod">
          <ac:chgData name="Korri Risinger" userId="f03bfe6e-c9f7-4648-856b-7e84a3d2fc07" providerId="ADAL" clId="{9B328012-4457-4E87-AACA-5757B9770FE8}" dt="2025-03-25T21:36:33.161" v="17667" actId="20577"/>
          <ac:spMkLst>
            <pc:docMk/>
            <pc:sldMk cId="1253311759" sldId="370"/>
            <ac:spMk id="19" creationId="{C3D73D92-6EC4-F605-2B29-B479E5E986F9}"/>
          </ac:spMkLst>
        </pc:spChg>
        <pc:spChg chg="mod">
          <ac:chgData name="Korri Risinger" userId="f03bfe6e-c9f7-4648-856b-7e84a3d2fc07" providerId="ADAL" clId="{9B328012-4457-4E87-AACA-5757B9770FE8}" dt="2025-03-25T21:36:27.472" v="17661" actId="20577"/>
          <ac:spMkLst>
            <pc:docMk/>
            <pc:sldMk cId="1253311759" sldId="370"/>
            <ac:spMk id="20" creationId="{FE1A6F23-1CDA-41A8-0877-347FA5FEE6C9}"/>
          </ac:spMkLst>
        </pc:spChg>
        <pc:grpChg chg="add mod ord">
          <ac:chgData name="Korri Risinger" userId="f03bfe6e-c9f7-4648-856b-7e84a3d2fc07" providerId="ADAL" clId="{9B328012-4457-4E87-AACA-5757B9770FE8}" dt="2025-03-10T18:57:40.437" v="12304" actId="1076"/>
          <ac:grpSpMkLst>
            <pc:docMk/>
            <pc:sldMk cId="1253311759" sldId="370"/>
            <ac:grpSpMk id="7" creationId="{921EB924-8BAA-E6D3-A632-141D940C60C2}"/>
          </ac:grpSpMkLst>
        </pc:grpChg>
        <pc:picChg chg="add mod ord topLvl modCrop">
          <ac:chgData name="Korri Risinger" userId="f03bfe6e-c9f7-4648-856b-7e84a3d2fc07" providerId="ADAL" clId="{9B328012-4457-4E87-AACA-5757B9770FE8}" dt="2025-03-10T18:57:15.230" v="12298" actId="164"/>
          <ac:picMkLst>
            <pc:docMk/>
            <pc:sldMk cId="1253311759" sldId="370"/>
            <ac:picMk id="3" creationId="{360AB615-5EFA-0A3E-FACE-0C77E879A25A}"/>
          </ac:picMkLst>
        </pc:picChg>
        <pc:picChg chg="add mod ord topLvl modCrop">
          <ac:chgData name="Korri Risinger" userId="f03bfe6e-c9f7-4648-856b-7e84a3d2fc07" providerId="ADAL" clId="{9B328012-4457-4E87-AACA-5757B9770FE8}" dt="2025-03-10T18:57:15.230" v="12298" actId="164"/>
          <ac:picMkLst>
            <pc:docMk/>
            <pc:sldMk cId="1253311759" sldId="370"/>
            <ac:picMk id="4" creationId="{640BC87F-26BD-4DEA-FEF8-12686BD2D289}"/>
          </ac:picMkLst>
        </pc:picChg>
        <pc:picChg chg="add mod">
          <ac:chgData name="Korri Risinger" userId="f03bfe6e-c9f7-4648-856b-7e84a3d2fc07" providerId="ADAL" clId="{9B328012-4457-4E87-AACA-5757B9770FE8}" dt="2025-03-10T18:57:51.103" v="12305" actId="1076"/>
          <ac:picMkLst>
            <pc:docMk/>
            <pc:sldMk cId="1253311759" sldId="370"/>
            <ac:picMk id="10" creationId="{34ECE916-E799-C9CC-045C-A2CDF41605DC}"/>
          </ac:picMkLst>
        </pc:picChg>
        <pc:picChg chg="mod">
          <ac:chgData name="Korri Risinger" userId="f03bfe6e-c9f7-4648-856b-7e84a3d2fc07" providerId="ADAL" clId="{9B328012-4457-4E87-AACA-5757B9770FE8}" dt="2025-03-10T18:57:35.557" v="12301" actId="1076"/>
          <ac:picMkLst>
            <pc:docMk/>
            <pc:sldMk cId="1253311759" sldId="370"/>
            <ac:picMk id="25" creationId="{6D5F951F-2E15-CC23-8CF9-EC3CD97B357B}"/>
          </ac:picMkLst>
        </pc:picChg>
      </pc:sldChg>
      <pc:sldChg chg="modSp add modTransition">
        <pc:chgData name="Korri Risinger" userId="f03bfe6e-c9f7-4648-856b-7e84a3d2fc07" providerId="ADAL" clId="{9B328012-4457-4E87-AACA-5757B9770FE8}" dt="2025-03-24T20:10:40.781" v="15556"/>
        <pc:sldMkLst>
          <pc:docMk/>
          <pc:sldMk cId="3111292013" sldId="371"/>
        </pc:sldMkLst>
        <pc:graphicFrameChg chg="mod">
          <ac:chgData name="Korri Risinger" userId="f03bfe6e-c9f7-4648-856b-7e84a3d2fc07" providerId="ADAL" clId="{9B328012-4457-4E87-AACA-5757B9770FE8}" dt="2025-03-10T19:03:19.235" v="12541" actId="20577"/>
          <ac:graphicFrameMkLst>
            <pc:docMk/>
            <pc:sldMk cId="3111292013" sldId="371"/>
            <ac:graphicFrameMk id="2" creationId="{4AEB33D7-7D4A-8830-9952-519E02B2DEB8}"/>
          </ac:graphicFrameMkLst>
        </pc:graphicFrameChg>
      </pc:sldChg>
      <pc:sldChg chg="addSp delSp modSp add mod modTransition modAnim modNotesTx">
        <pc:chgData name="Korri Risinger" userId="f03bfe6e-c9f7-4648-856b-7e84a3d2fc07" providerId="ADAL" clId="{9B328012-4457-4E87-AACA-5757B9770FE8}" dt="2025-03-25T20:05:21.230" v="17277"/>
        <pc:sldMkLst>
          <pc:docMk/>
          <pc:sldMk cId="2804636750" sldId="372"/>
        </pc:sldMkLst>
        <pc:spChg chg="mod">
          <ac:chgData name="Korri Risinger" userId="f03bfe6e-c9f7-4648-856b-7e84a3d2fc07" providerId="ADAL" clId="{9B328012-4457-4E87-AACA-5757B9770FE8}" dt="2025-03-10T19:07:54.760" v="13053" actId="20577"/>
          <ac:spMkLst>
            <pc:docMk/>
            <pc:sldMk cId="2804636750" sldId="372"/>
            <ac:spMk id="5" creationId="{261768DE-A732-C2F0-DF8F-E931E3F1F2CC}"/>
          </ac:spMkLst>
        </pc:spChg>
        <pc:spChg chg="add mod">
          <ac:chgData name="Korri Risinger" userId="f03bfe6e-c9f7-4648-856b-7e84a3d2fc07" providerId="ADAL" clId="{9B328012-4457-4E87-AACA-5757B9770FE8}" dt="2025-03-10T19:07:24.715" v="13043" actId="20577"/>
          <ac:spMkLst>
            <pc:docMk/>
            <pc:sldMk cId="2804636750" sldId="372"/>
            <ac:spMk id="6" creationId="{7857DDA6-6EB2-0B10-15DB-7DDD2C2BDDA2}"/>
          </ac:spMkLst>
        </pc:spChg>
        <pc:spChg chg="add mod">
          <ac:chgData name="Korri Risinger" userId="f03bfe6e-c9f7-4648-856b-7e84a3d2fc07" providerId="ADAL" clId="{9B328012-4457-4E87-AACA-5757B9770FE8}" dt="2025-03-10T19:07:38.312" v="13046" actId="20577"/>
          <ac:spMkLst>
            <pc:docMk/>
            <pc:sldMk cId="2804636750" sldId="372"/>
            <ac:spMk id="7" creationId="{6C29D195-850E-801A-13B9-CD7F2B9FDB4A}"/>
          </ac:spMkLst>
        </pc:spChg>
        <pc:spChg chg="mod">
          <ac:chgData name="Korri Risinger" userId="f03bfe6e-c9f7-4648-856b-7e84a3d2fc07" providerId="ADAL" clId="{9B328012-4457-4E87-AACA-5757B9770FE8}" dt="2025-03-10T19:07:14.003" v="13037" actId="20577"/>
          <ac:spMkLst>
            <pc:docMk/>
            <pc:sldMk cId="2804636750" sldId="372"/>
            <ac:spMk id="11" creationId="{0BD1AD14-F893-7EA4-5BCF-C7EEFB267FF2}"/>
          </ac:spMkLst>
        </pc:spChg>
        <pc:spChg chg="mod">
          <ac:chgData name="Korri Risinger" userId="f03bfe6e-c9f7-4648-856b-7e84a3d2fc07" providerId="ADAL" clId="{9B328012-4457-4E87-AACA-5757B9770FE8}" dt="2025-03-10T19:07:04.529" v="13035" actId="1037"/>
          <ac:spMkLst>
            <pc:docMk/>
            <pc:sldMk cId="2804636750" sldId="372"/>
            <ac:spMk id="13" creationId="{B363C492-488F-E1C5-3F36-A7FD6F5FFDFA}"/>
          </ac:spMkLst>
        </pc:spChg>
        <pc:spChg chg="mod">
          <ac:chgData name="Korri Risinger" userId="f03bfe6e-c9f7-4648-856b-7e84a3d2fc07" providerId="ADAL" clId="{9B328012-4457-4E87-AACA-5757B9770FE8}" dt="2025-03-10T19:07:04.529" v="13035" actId="1037"/>
          <ac:spMkLst>
            <pc:docMk/>
            <pc:sldMk cId="2804636750" sldId="372"/>
            <ac:spMk id="14" creationId="{F93098C4-1AC0-98CC-089C-E5F86DEB5395}"/>
          </ac:spMkLst>
        </pc:spChg>
        <pc:spChg chg="mod">
          <ac:chgData name="Korri Risinger" userId="f03bfe6e-c9f7-4648-856b-7e84a3d2fc07" providerId="ADAL" clId="{9B328012-4457-4E87-AACA-5757B9770FE8}" dt="2025-03-10T19:07:04.529" v="13035" actId="1037"/>
          <ac:spMkLst>
            <pc:docMk/>
            <pc:sldMk cId="2804636750" sldId="372"/>
            <ac:spMk id="16" creationId="{B7B7DB35-26F0-4A2D-3B96-98AE2A2D3E1C}"/>
          </ac:spMkLst>
        </pc:spChg>
        <pc:spChg chg="mod">
          <ac:chgData name="Korri Risinger" userId="f03bfe6e-c9f7-4648-856b-7e84a3d2fc07" providerId="ADAL" clId="{9B328012-4457-4E87-AACA-5757B9770FE8}" dt="2025-03-10T19:07:20.058" v="13041" actId="20577"/>
          <ac:spMkLst>
            <pc:docMk/>
            <pc:sldMk cId="2804636750" sldId="372"/>
            <ac:spMk id="18" creationId="{AF3CD6CD-C689-192F-BD71-724ADF81DF16}"/>
          </ac:spMkLst>
        </pc:spChg>
        <pc:spChg chg="mod">
          <ac:chgData name="Korri Risinger" userId="f03bfe6e-c9f7-4648-856b-7e84a3d2fc07" providerId="ADAL" clId="{9B328012-4457-4E87-AACA-5757B9770FE8}" dt="2025-03-10T19:06:28.941" v="13013" actId="1036"/>
          <ac:spMkLst>
            <pc:docMk/>
            <pc:sldMk cId="2804636750" sldId="372"/>
            <ac:spMk id="19" creationId="{B1FDF66D-24C8-239E-7F02-E200677199FE}"/>
          </ac:spMkLst>
        </pc:spChg>
        <pc:picChg chg="add mod ord">
          <ac:chgData name="Korri Risinger" userId="f03bfe6e-c9f7-4648-856b-7e84a3d2fc07" providerId="ADAL" clId="{9B328012-4457-4E87-AACA-5757B9770FE8}" dt="2025-03-10T19:06:12.413" v="12968" actId="167"/>
          <ac:picMkLst>
            <pc:docMk/>
            <pc:sldMk cId="2804636750" sldId="372"/>
            <ac:picMk id="4" creationId="{5F77ED15-211D-D031-40DF-DB6B4C564637}"/>
          </ac:picMkLst>
        </pc:picChg>
      </pc:sldChg>
      <pc:sldChg chg="add del">
        <pc:chgData name="Korri Risinger" userId="f03bfe6e-c9f7-4648-856b-7e84a3d2fc07" providerId="ADAL" clId="{9B328012-4457-4E87-AACA-5757B9770FE8}" dt="2025-03-10T19:08:11.783" v="13054" actId="2696"/>
        <pc:sldMkLst>
          <pc:docMk/>
          <pc:sldMk cId="488163547" sldId="373"/>
        </pc:sldMkLst>
      </pc:sldChg>
      <pc:sldChg chg="add del">
        <pc:chgData name="Korri Risinger" userId="f03bfe6e-c9f7-4648-856b-7e84a3d2fc07" providerId="ADAL" clId="{9B328012-4457-4E87-AACA-5757B9770FE8}" dt="2025-03-10T19:08:17.300" v="13055" actId="2696"/>
        <pc:sldMkLst>
          <pc:docMk/>
          <pc:sldMk cId="1401849127" sldId="374"/>
        </pc:sldMkLst>
      </pc:sldChg>
      <pc:sldChg chg="add del">
        <pc:chgData name="Korri Risinger" userId="f03bfe6e-c9f7-4648-856b-7e84a3d2fc07" providerId="ADAL" clId="{9B328012-4457-4E87-AACA-5757B9770FE8}" dt="2025-03-10T19:08:20.400" v="13056" actId="47"/>
        <pc:sldMkLst>
          <pc:docMk/>
          <pc:sldMk cId="1016849736" sldId="375"/>
        </pc:sldMkLst>
      </pc:sldChg>
      <pc:sldChg chg="add del">
        <pc:chgData name="Korri Risinger" userId="f03bfe6e-c9f7-4648-856b-7e84a3d2fc07" providerId="ADAL" clId="{9B328012-4457-4E87-AACA-5757B9770FE8}" dt="2025-03-10T19:08:25.218" v="13057" actId="47"/>
        <pc:sldMkLst>
          <pc:docMk/>
          <pc:sldMk cId="1808290921" sldId="376"/>
        </pc:sldMkLst>
      </pc:sldChg>
      <pc:sldChg chg="add del">
        <pc:chgData name="Korri Risinger" userId="f03bfe6e-c9f7-4648-856b-7e84a3d2fc07" providerId="ADAL" clId="{9B328012-4457-4E87-AACA-5757B9770FE8}" dt="2025-03-10T19:08:33.497" v="13059" actId="47"/>
        <pc:sldMkLst>
          <pc:docMk/>
          <pc:sldMk cId="2621572879" sldId="377"/>
        </pc:sldMkLst>
      </pc:sldChg>
      <pc:sldChg chg="add del">
        <pc:chgData name="Korri Risinger" userId="f03bfe6e-c9f7-4648-856b-7e84a3d2fc07" providerId="ADAL" clId="{9B328012-4457-4E87-AACA-5757B9770FE8}" dt="2025-03-10T19:08:29.330" v="13058" actId="47"/>
        <pc:sldMkLst>
          <pc:docMk/>
          <pc:sldMk cId="3808683221" sldId="378"/>
        </pc:sldMkLst>
      </pc:sldChg>
      <pc:sldChg chg="addSp delSp modSp add mod modTransition delAnim modAnim modNotesTx">
        <pc:chgData name="Korri Risinger" userId="f03bfe6e-c9f7-4648-856b-7e84a3d2fc07" providerId="ADAL" clId="{9B328012-4457-4E87-AACA-5757B9770FE8}" dt="2025-03-25T21:39:04.929" v="17677"/>
        <pc:sldMkLst>
          <pc:docMk/>
          <pc:sldMk cId="1010860843" sldId="379"/>
        </pc:sldMkLst>
        <pc:spChg chg="add mod">
          <ac:chgData name="Korri Risinger" userId="f03bfe6e-c9f7-4648-856b-7e84a3d2fc07" providerId="ADAL" clId="{9B328012-4457-4E87-AACA-5757B9770FE8}" dt="2025-03-25T21:39:01.863" v="17676" actId="1582"/>
          <ac:spMkLst>
            <pc:docMk/>
            <pc:sldMk cId="1010860843" sldId="379"/>
            <ac:spMk id="2" creationId="{A6AB66F2-E48B-818A-565A-4AE28C473215}"/>
          </ac:spMkLst>
        </pc:spChg>
        <pc:spChg chg="mod">
          <ac:chgData name="Korri Risinger" userId="f03bfe6e-c9f7-4648-856b-7e84a3d2fc07" providerId="ADAL" clId="{9B328012-4457-4E87-AACA-5757B9770FE8}" dt="2025-03-10T19:09:36.107" v="13088" actId="20577"/>
          <ac:spMkLst>
            <pc:docMk/>
            <pc:sldMk cId="1010860843" sldId="379"/>
            <ac:spMk id="5" creationId="{1929EF81-040A-6C19-24B6-D392502C4910}"/>
          </ac:spMkLst>
        </pc:spChg>
        <pc:spChg chg="add mod">
          <ac:chgData name="Korri Risinger" userId="f03bfe6e-c9f7-4648-856b-7e84a3d2fc07" providerId="ADAL" clId="{9B328012-4457-4E87-AACA-5757B9770FE8}" dt="2025-03-25T20:09:17.005" v="17298" actId="207"/>
          <ac:spMkLst>
            <pc:docMk/>
            <pc:sldMk cId="1010860843" sldId="379"/>
            <ac:spMk id="10" creationId="{DE931442-923B-379B-8B2E-CDA0DE066F35}"/>
          </ac:spMkLst>
        </pc:spChg>
        <pc:spChg chg="mod">
          <ac:chgData name="Korri Risinger" userId="f03bfe6e-c9f7-4648-856b-7e84a3d2fc07" providerId="ADAL" clId="{9B328012-4457-4E87-AACA-5757B9770FE8}" dt="2025-03-10T19:13:45.033" v="13146" actId="20577"/>
          <ac:spMkLst>
            <pc:docMk/>
            <pc:sldMk cId="1010860843" sldId="379"/>
            <ac:spMk id="11" creationId="{B5B44B4D-AFD3-C883-CF86-69570AAC1A41}"/>
          </ac:spMkLst>
        </pc:spChg>
        <pc:spChg chg="add mod">
          <ac:chgData name="Korri Risinger" userId="f03bfe6e-c9f7-4648-856b-7e84a3d2fc07" providerId="ADAL" clId="{9B328012-4457-4E87-AACA-5757B9770FE8}" dt="2025-03-25T20:08:27.208" v="17292" actId="207"/>
          <ac:spMkLst>
            <pc:docMk/>
            <pc:sldMk cId="1010860843" sldId="379"/>
            <ac:spMk id="12" creationId="{0530849D-6DC0-4F45-B8BE-2CD64A64487A}"/>
          </ac:spMkLst>
        </pc:spChg>
        <pc:spChg chg="add mod">
          <ac:chgData name="Korri Risinger" userId="f03bfe6e-c9f7-4648-856b-7e84a3d2fc07" providerId="ADAL" clId="{9B328012-4457-4E87-AACA-5757B9770FE8}" dt="2025-03-10T19:14:36.156" v="13158" actId="14100"/>
          <ac:spMkLst>
            <pc:docMk/>
            <pc:sldMk cId="1010860843" sldId="379"/>
            <ac:spMk id="13" creationId="{FBFF8D4C-24EF-FB9F-D817-1C724BFDC321}"/>
          </ac:spMkLst>
        </pc:spChg>
        <pc:spChg chg="mod">
          <ac:chgData name="Korri Risinger" userId="f03bfe6e-c9f7-4648-856b-7e84a3d2fc07" providerId="ADAL" clId="{9B328012-4457-4E87-AACA-5757B9770FE8}" dt="2025-03-10T19:13:56.102" v="13150" actId="20577"/>
          <ac:spMkLst>
            <pc:docMk/>
            <pc:sldMk cId="1010860843" sldId="379"/>
            <ac:spMk id="18" creationId="{7DF882DE-ECDB-A70E-AF35-E91ED57506FD}"/>
          </ac:spMkLst>
        </pc:spChg>
        <pc:spChg chg="mod">
          <ac:chgData name="Korri Risinger" userId="f03bfe6e-c9f7-4648-856b-7e84a3d2fc07" providerId="ADAL" clId="{9B328012-4457-4E87-AACA-5757B9770FE8}" dt="2025-03-25T20:08:49.036" v="17293" actId="207"/>
          <ac:spMkLst>
            <pc:docMk/>
            <pc:sldMk cId="1010860843" sldId="379"/>
            <ac:spMk id="19" creationId="{8824DA02-C559-549E-C22B-83235B3E981D}"/>
          </ac:spMkLst>
        </pc:spChg>
        <pc:picChg chg="add mod ord">
          <ac:chgData name="Korri Risinger" userId="f03bfe6e-c9f7-4648-856b-7e84a3d2fc07" providerId="ADAL" clId="{9B328012-4457-4E87-AACA-5757B9770FE8}" dt="2025-03-10T19:09:29.198" v="13067" actId="167"/>
          <ac:picMkLst>
            <pc:docMk/>
            <pc:sldMk cId="1010860843" sldId="379"/>
            <ac:picMk id="9" creationId="{3CA099A9-D347-1376-E26E-5BC248C60231}"/>
          </ac:picMkLst>
        </pc:picChg>
      </pc:sldChg>
      <pc:sldChg chg="addSp modSp new del mod">
        <pc:chgData name="Korri Risinger" userId="f03bfe6e-c9f7-4648-856b-7e84a3d2fc07" providerId="ADAL" clId="{9B328012-4457-4E87-AACA-5757B9770FE8}" dt="2025-03-10T18:30:09.661" v="10438" actId="2696"/>
        <pc:sldMkLst>
          <pc:docMk/>
          <pc:sldMk cId="2476487056" sldId="380"/>
        </pc:sldMkLst>
      </pc:sldChg>
      <pc:sldChg chg="addSp delSp modSp add mod modTransition delAnim modNotesTx">
        <pc:chgData name="Korri Risinger" userId="f03bfe6e-c9f7-4648-856b-7e84a3d2fc07" providerId="ADAL" clId="{9B328012-4457-4E87-AACA-5757B9770FE8}" dt="2025-03-25T19:49:13.207" v="16559" actId="17032"/>
        <pc:sldMkLst>
          <pc:docMk/>
          <pc:sldMk cId="3760269209" sldId="381"/>
        </pc:sldMkLst>
        <pc:spChg chg="add mod">
          <ac:chgData name="Korri Risinger" userId="f03bfe6e-c9f7-4648-856b-7e84a3d2fc07" providerId="ADAL" clId="{9B328012-4457-4E87-AACA-5757B9770FE8}" dt="2025-03-10T18:29:40.521" v="10378" actId="20577"/>
          <ac:spMkLst>
            <pc:docMk/>
            <pc:sldMk cId="3760269209" sldId="381"/>
            <ac:spMk id="2" creationId="{D3F0BF30-A028-976B-3FFE-3FBC56BE8A8D}"/>
          </ac:spMkLst>
        </pc:spChg>
        <pc:spChg chg="mod">
          <ac:chgData name="Korri Risinger" userId="f03bfe6e-c9f7-4648-856b-7e84a3d2fc07" providerId="ADAL" clId="{9B328012-4457-4E87-AACA-5757B9770FE8}" dt="2025-03-25T19:49:13.207" v="16559" actId="17032"/>
          <ac:spMkLst>
            <pc:docMk/>
            <pc:sldMk cId="3760269209" sldId="381"/>
            <ac:spMk id="12" creationId="{827CD012-DF66-4BF2-3D57-DC206E9991B8}"/>
          </ac:spMkLst>
        </pc:spChg>
        <pc:spChg chg="mod">
          <ac:chgData name="Korri Risinger" userId="f03bfe6e-c9f7-4648-856b-7e84a3d2fc07" providerId="ADAL" clId="{9B328012-4457-4E87-AACA-5757B9770FE8}" dt="2025-03-10T18:28:49.639" v="10248" actId="14100"/>
          <ac:spMkLst>
            <pc:docMk/>
            <pc:sldMk cId="3760269209" sldId="381"/>
            <ac:spMk id="15" creationId="{DCF47C54-0237-08D7-D82D-8991E2D0DEFE}"/>
          </ac:spMkLst>
        </pc:spChg>
        <pc:picChg chg="add mod ord">
          <ac:chgData name="Korri Risinger" userId="f03bfe6e-c9f7-4648-856b-7e84a3d2fc07" providerId="ADAL" clId="{9B328012-4457-4E87-AACA-5757B9770FE8}" dt="2025-03-10T18:28:31.695" v="10241" actId="167"/>
          <ac:picMkLst>
            <pc:docMk/>
            <pc:sldMk cId="3760269209" sldId="381"/>
            <ac:picMk id="4" creationId="{E3E318A1-52C4-7447-5529-DCB1E0118512}"/>
          </ac:picMkLst>
        </pc:picChg>
      </pc:sldChg>
      <pc:sldChg chg="addSp modSp add mod modTransition modAnim modNotesTx">
        <pc:chgData name="Korri Risinger" userId="f03bfe6e-c9f7-4648-856b-7e84a3d2fc07" providerId="ADAL" clId="{9B328012-4457-4E87-AACA-5757B9770FE8}" dt="2025-03-25T20:07:42.132" v="17291"/>
        <pc:sldMkLst>
          <pc:docMk/>
          <pc:sldMk cId="1376834329" sldId="382"/>
        </pc:sldMkLst>
        <pc:picChg chg="add mod">
          <ac:chgData name="Korri Risinger" userId="f03bfe6e-c9f7-4648-856b-7e84a3d2fc07" providerId="ADAL" clId="{9B328012-4457-4E87-AACA-5757B9770FE8}" dt="2025-03-10T19:12:21.527" v="13139" actId="1076"/>
          <ac:picMkLst>
            <pc:docMk/>
            <pc:sldMk cId="1376834329" sldId="382"/>
            <ac:picMk id="3" creationId="{34AF8F63-EFF6-2425-10CB-5102343AA517}"/>
          </ac:picMkLst>
        </pc:picChg>
        <pc:picChg chg="add mod">
          <ac:chgData name="Korri Risinger" userId="f03bfe6e-c9f7-4648-856b-7e84a3d2fc07" providerId="ADAL" clId="{9B328012-4457-4E87-AACA-5757B9770FE8}" dt="2025-03-10T19:11:46.538" v="13132" actId="1076"/>
          <ac:picMkLst>
            <pc:docMk/>
            <pc:sldMk cId="1376834329" sldId="382"/>
            <ac:picMk id="4" creationId="{43085C18-9B30-5F3D-BE5F-B84C8ECAA7B5}"/>
          </ac:picMkLst>
        </pc:picChg>
        <pc:picChg chg="add mod">
          <ac:chgData name="Korri Risinger" userId="f03bfe6e-c9f7-4648-856b-7e84a3d2fc07" providerId="ADAL" clId="{9B328012-4457-4E87-AACA-5757B9770FE8}" dt="2025-03-10T19:11:57.204" v="13134" actId="1076"/>
          <ac:picMkLst>
            <pc:docMk/>
            <pc:sldMk cId="1376834329" sldId="382"/>
            <ac:picMk id="8" creationId="{B494EC16-F3A2-A636-A455-C075B53E6185}"/>
          </ac:picMkLst>
        </pc:picChg>
        <pc:picChg chg="add mod">
          <ac:chgData name="Korri Risinger" userId="f03bfe6e-c9f7-4648-856b-7e84a3d2fc07" providerId="ADAL" clId="{9B328012-4457-4E87-AACA-5757B9770FE8}" dt="2025-03-10T19:12:07.854" v="13136" actId="1076"/>
          <ac:picMkLst>
            <pc:docMk/>
            <pc:sldMk cId="1376834329" sldId="382"/>
            <ac:picMk id="9" creationId="{D8B95016-C002-3E2E-CF0C-D1AFECD21FE3}"/>
          </ac:picMkLst>
        </pc:picChg>
        <pc:picChg chg="add mod">
          <ac:chgData name="Korri Risinger" userId="f03bfe6e-c9f7-4648-856b-7e84a3d2fc07" providerId="ADAL" clId="{9B328012-4457-4E87-AACA-5757B9770FE8}" dt="2025-03-10T19:12:14.608" v="13138" actId="1076"/>
          <ac:picMkLst>
            <pc:docMk/>
            <pc:sldMk cId="1376834329" sldId="382"/>
            <ac:picMk id="14" creationId="{A8665B08-DE1D-243A-BD5F-F49F89D4AAF7}"/>
          </ac:picMkLst>
        </pc:picChg>
        <pc:picChg chg="add mod">
          <ac:chgData name="Korri Risinger" userId="f03bfe6e-c9f7-4648-856b-7e84a3d2fc07" providerId="ADAL" clId="{9B328012-4457-4E87-AACA-5757B9770FE8}" dt="2025-03-10T19:12:40.300" v="13141" actId="1076"/>
          <ac:picMkLst>
            <pc:docMk/>
            <pc:sldMk cId="1376834329" sldId="382"/>
            <ac:picMk id="15" creationId="{965D2E27-6965-BB42-0BD2-722B6BD9E8D7}"/>
          </ac:picMkLst>
        </pc:picChg>
        <pc:picChg chg="add mod">
          <ac:chgData name="Korri Risinger" userId="f03bfe6e-c9f7-4648-856b-7e84a3d2fc07" providerId="ADAL" clId="{9B328012-4457-4E87-AACA-5757B9770FE8}" dt="2025-03-10T19:12:55.144" v="13143" actId="1076"/>
          <ac:picMkLst>
            <pc:docMk/>
            <pc:sldMk cId="1376834329" sldId="382"/>
            <ac:picMk id="16" creationId="{52A7AF20-F269-038D-2D69-BAA693231CC4}"/>
          </ac:picMkLst>
        </pc:picChg>
        <pc:picChg chg="add mod">
          <ac:chgData name="Korri Risinger" userId="f03bfe6e-c9f7-4648-856b-7e84a3d2fc07" providerId="ADAL" clId="{9B328012-4457-4E87-AACA-5757B9770FE8}" dt="2025-03-10T19:12:55.144" v="13143" actId="1076"/>
          <ac:picMkLst>
            <pc:docMk/>
            <pc:sldMk cId="1376834329" sldId="382"/>
            <ac:picMk id="17" creationId="{3BDFDF46-1234-B7A2-6B1B-BAF7ABCB0B50}"/>
          </ac:picMkLst>
        </pc:picChg>
      </pc:sldChg>
      <pc:sldChg chg="add del ord">
        <pc:chgData name="Korri Risinger" userId="f03bfe6e-c9f7-4648-856b-7e84a3d2fc07" providerId="ADAL" clId="{9B328012-4457-4E87-AACA-5757B9770FE8}" dt="2025-03-10T18:30:37.167" v="10439" actId="2696"/>
        <pc:sldMkLst>
          <pc:docMk/>
          <pc:sldMk cId="2216754509" sldId="382"/>
        </pc:sldMkLst>
      </pc:sldChg>
      <pc:sldChg chg="add modTransition modNotesTx">
        <pc:chgData name="Korri Risinger" userId="f03bfe6e-c9f7-4648-856b-7e84a3d2fc07" providerId="ADAL" clId="{9B328012-4457-4E87-AACA-5757B9770FE8}" dt="2025-03-25T20:10:48.283" v="17401" actId="20577"/>
        <pc:sldMkLst>
          <pc:docMk/>
          <pc:sldMk cId="2472344394" sldId="383"/>
        </pc:sldMkLst>
      </pc:sldChg>
      <pc:sldChg chg="addSp delSp modSp add mod modTransition setBg delAnim setClrOvrMap delDesignElem">
        <pc:chgData name="Korri Risinger" userId="f03bfe6e-c9f7-4648-856b-7e84a3d2fc07" providerId="ADAL" clId="{9B328012-4457-4E87-AACA-5757B9770FE8}" dt="2025-03-24T20:10:40.781" v="15556"/>
        <pc:sldMkLst>
          <pc:docMk/>
          <pc:sldMk cId="2412478647" sldId="384"/>
        </pc:sldMkLst>
        <pc:spChg chg="mod">
          <ac:chgData name="Korri Risinger" userId="f03bfe6e-c9f7-4648-856b-7e84a3d2fc07" providerId="ADAL" clId="{9B328012-4457-4E87-AACA-5757B9770FE8}" dt="2025-03-10T19:19:12.486" v="13651" actId="26606"/>
          <ac:spMkLst>
            <pc:docMk/>
            <pc:sldMk cId="2412478647" sldId="384"/>
            <ac:spMk id="2" creationId="{3503F72F-B386-0F1F-A031-F07E5F1DE6C6}"/>
          </ac:spMkLst>
        </pc:spChg>
        <pc:spChg chg="add">
          <ac:chgData name="Korri Risinger" userId="f03bfe6e-c9f7-4648-856b-7e84a3d2fc07" providerId="ADAL" clId="{9B328012-4457-4E87-AACA-5757B9770FE8}" dt="2025-03-10T19:19:12.486" v="13651" actId="26606"/>
          <ac:spMkLst>
            <pc:docMk/>
            <pc:sldMk cId="2412478647" sldId="384"/>
            <ac:spMk id="24" creationId="{33E93247-6229-44AB-A550-739E971E690B}"/>
          </ac:spMkLst>
        </pc:spChg>
        <pc:spChg chg="add">
          <ac:chgData name="Korri Risinger" userId="f03bfe6e-c9f7-4648-856b-7e84a3d2fc07" providerId="ADAL" clId="{9B328012-4457-4E87-AACA-5757B9770FE8}" dt="2025-03-10T19:19:12.486" v="13651" actId="26606"/>
          <ac:spMkLst>
            <pc:docMk/>
            <pc:sldMk cId="2412478647" sldId="384"/>
            <ac:spMk id="25" creationId="{6BB6B482-ACCA-4938-8AEA-49D525C17221}"/>
          </ac:spMkLst>
        </pc:spChg>
        <pc:picChg chg="mod">
          <ac:chgData name="Korri Risinger" userId="f03bfe6e-c9f7-4648-856b-7e84a3d2fc07" providerId="ADAL" clId="{9B328012-4457-4E87-AACA-5757B9770FE8}" dt="2025-03-10T19:19:12.477" v="13650" actId="26606"/>
          <ac:picMkLst>
            <pc:docMk/>
            <pc:sldMk cId="2412478647" sldId="384"/>
            <ac:picMk id="4" creationId="{1E66294E-429C-58FA-9C65-DD510B336E28}"/>
          </ac:picMkLst>
        </pc:picChg>
        <pc:cxnChg chg="add">
          <ac:chgData name="Korri Risinger" userId="f03bfe6e-c9f7-4648-856b-7e84a3d2fc07" providerId="ADAL" clId="{9B328012-4457-4E87-AACA-5757B9770FE8}" dt="2025-03-10T19:19:12.486" v="13651" actId="26606"/>
          <ac:cxnSpMkLst>
            <pc:docMk/>
            <pc:sldMk cId="2412478647" sldId="384"/>
            <ac:cxnSpMk id="26" creationId="{EE2E603F-4A95-4FE8-BB06-211DFD75DBEF}"/>
          </ac:cxnSpMkLst>
        </pc:cxnChg>
      </pc:sldChg>
      <pc:sldChg chg="delSp modSp add mod modTransition setBg delDesignElem modNotesTx">
        <pc:chgData name="Korri Risinger" userId="f03bfe6e-c9f7-4648-856b-7e84a3d2fc07" providerId="ADAL" clId="{9B328012-4457-4E87-AACA-5757B9770FE8}" dt="2025-03-25T20:12:03.039" v="17548" actId="20577"/>
        <pc:sldMkLst>
          <pc:docMk/>
          <pc:sldMk cId="3700131987" sldId="385"/>
        </pc:sldMkLst>
        <pc:spChg chg="mod">
          <ac:chgData name="Korri Risinger" userId="f03bfe6e-c9f7-4648-856b-7e84a3d2fc07" providerId="ADAL" clId="{9B328012-4457-4E87-AACA-5757B9770FE8}" dt="2025-03-10T19:20:03.395" v="13666" actId="14100"/>
          <ac:spMkLst>
            <pc:docMk/>
            <pc:sldMk cId="3700131987" sldId="385"/>
            <ac:spMk id="2" creationId="{58A4EA4F-500F-CEBA-DE78-297EFF5E88C5}"/>
          </ac:spMkLst>
        </pc:spChg>
        <pc:spChg chg="mod">
          <ac:chgData name="Korri Risinger" userId="f03bfe6e-c9f7-4648-856b-7e84a3d2fc07" providerId="ADAL" clId="{9B328012-4457-4E87-AACA-5757B9770FE8}" dt="2025-03-25T20:12:03.039" v="17548" actId="20577"/>
          <ac:spMkLst>
            <pc:docMk/>
            <pc:sldMk cId="3700131987" sldId="385"/>
            <ac:spMk id="3" creationId="{2A60F8DF-6DBE-EFF4-2005-A3B2CE9DC1BC}"/>
          </ac:spMkLst>
        </pc:spChg>
      </pc:sldChg>
      <pc:sldChg chg="addSp delSp modSp add mod ord modTransition delAnim modAnim modNotesTx">
        <pc:chgData name="Korri Risinger" userId="f03bfe6e-c9f7-4648-856b-7e84a3d2fc07" providerId="ADAL" clId="{9B328012-4457-4E87-AACA-5757B9770FE8}" dt="2025-03-24T20:10:40.781" v="15556"/>
        <pc:sldMkLst>
          <pc:docMk/>
          <pc:sldMk cId="1304056074" sldId="386"/>
        </pc:sldMkLst>
        <pc:spChg chg="add mod ord">
          <ac:chgData name="Korri Risinger" userId="f03bfe6e-c9f7-4648-856b-7e84a3d2fc07" providerId="ADAL" clId="{9B328012-4457-4E87-AACA-5757B9770FE8}" dt="2025-03-10T21:13:59.238" v="14971" actId="166"/>
          <ac:spMkLst>
            <pc:docMk/>
            <pc:sldMk cId="1304056074" sldId="386"/>
            <ac:spMk id="12" creationId="{FD17C3E3-3728-B804-D23D-0FAF2C89BA02}"/>
          </ac:spMkLst>
        </pc:spChg>
        <pc:picChg chg="add mod">
          <ac:chgData name="Korri Risinger" userId="f03bfe6e-c9f7-4648-856b-7e84a3d2fc07" providerId="ADAL" clId="{9B328012-4457-4E87-AACA-5757B9770FE8}" dt="2025-03-10T19:38:00.672" v="13876" actId="1036"/>
          <ac:picMkLst>
            <pc:docMk/>
            <pc:sldMk cId="1304056074" sldId="386"/>
            <ac:picMk id="5" creationId="{8363567D-0B04-79F6-158C-17EF34088323}"/>
          </ac:picMkLst>
        </pc:picChg>
        <pc:picChg chg="add mod">
          <ac:chgData name="Korri Risinger" userId="f03bfe6e-c9f7-4648-856b-7e84a3d2fc07" providerId="ADAL" clId="{9B328012-4457-4E87-AACA-5757B9770FE8}" dt="2025-03-10T21:18:51.218" v="15524" actId="1035"/>
          <ac:picMkLst>
            <pc:docMk/>
            <pc:sldMk cId="1304056074" sldId="386"/>
            <ac:picMk id="13" creationId="{A58A1BC5-B15A-1C63-9C5C-8BC76442B628}"/>
          </ac:picMkLst>
        </pc:picChg>
        <pc:picChg chg="add mod">
          <ac:chgData name="Korri Risinger" userId="f03bfe6e-c9f7-4648-856b-7e84a3d2fc07" providerId="ADAL" clId="{9B328012-4457-4E87-AACA-5757B9770FE8}" dt="2025-03-10T21:12:31.778" v="14960" actId="1076"/>
          <ac:picMkLst>
            <pc:docMk/>
            <pc:sldMk cId="1304056074" sldId="386"/>
            <ac:picMk id="14" creationId="{D63F6230-AB38-BC96-89DB-EF58EAA56811}"/>
          </ac:picMkLst>
        </pc:picChg>
        <pc:picChg chg="add mod">
          <ac:chgData name="Korri Risinger" userId="f03bfe6e-c9f7-4648-856b-7e84a3d2fc07" providerId="ADAL" clId="{9B328012-4457-4E87-AACA-5757B9770FE8}" dt="2025-03-10T21:12:48.798" v="14962" actId="1076"/>
          <ac:picMkLst>
            <pc:docMk/>
            <pc:sldMk cId="1304056074" sldId="386"/>
            <ac:picMk id="15" creationId="{75998FEA-F019-12E4-4E6D-F1C36CC68A73}"/>
          </ac:picMkLst>
        </pc:picChg>
        <pc:picChg chg="add mod">
          <ac:chgData name="Korri Risinger" userId="f03bfe6e-c9f7-4648-856b-7e84a3d2fc07" providerId="ADAL" clId="{9B328012-4457-4E87-AACA-5757B9770FE8}" dt="2025-03-10T21:18:38.647" v="15480" actId="1076"/>
          <ac:picMkLst>
            <pc:docMk/>
            <pc:sldMk cId="1304056074" sldId="386"/>
            <ac:picMk id="18" creationId="{FD038906-1447-A866-44E7-417BE0928002}"/>
          </ac:picMkLst>
        </pc:picChg>
      </pc:sldChg>
      <pc:sldChg chg="add del">
        <pc:chgData name="Korri Risinger" userId="f03bfe6e-c9f7-4648-856b-7e84a3d2fc07" providerId="ADAL" clId="{9B328012-4457-4E87-AACA-5757B9770FE8}" dt="2025-03-10T19:39:55.979" v="13884" actId="2696"/>
        <pc:sldMkLst>
          <pc:docMk/>
          <pc:sldMk cId="1372501088" sldId="387"/>
        </pc:sldMkLst>
      </pc:sldChg>
      <pc:sldChg chg="addSp delSp modSp add mod ord modTransition delAnim modAnim">
        <pc:chgData name="Korri Risinger" userId="f03bfe6e-c9f7-4648-856b-7e84a3d2fc07" providerId="ADAL" clId="{9B328012-4457-4E87-AACA-5757B9770FE8}" dt="2025-03-24T20:21:16.062" v="15574"/>
        <pc:sldMkLst>
          <pc:docMk/>
          <pc:sldMk cId="2933502364" sldId="387"/>
        </pc:sldMkLst>
        <pc:spChg chg="add mod">
          <ac:chgData name="Korri Risinger" userId="f03bfe6e-c9f7-4648-856b-7e84a3d2fc07" providerId="ADAL" clId="{9B328012-4457-4E87-AACA-5757B9770FE8}" dt="2025-03-10T19:42:32.801" v="13941" actId="1037"/>
          <ac:spMkLst>
            <pc:docMk/>
            <pc:sldMk cId="2933502364" sldId="387"/>
            <ac:spMk id="10" creationId="{074A206D-3290-5127-B02D-746ED5F15DF7}"/>
          </ac:spMkLst>
        </pc:spChg>
        <pc:spChg chg="add mod">
          <ac:chgData name="Korri Risinger" userId="f03bfe6e-c9f7-4648-856b-7e84a3d2fc07" providerId="ADAL" clId="{9B328012-4457-4E87-AACA-5757B9770FE8}" dt="2025-03-10T19:42:17.150" v="13909"/>
          <ac:spMkLst>
            <pc:docMk/>
            <pc:sldMk cId="2933502364" sldId="387"/>
            <ac:spMk id="11" creationId="{4105B502-BB71-3CB2-9302-88B2419CE614}"/>
          </ac:spMkLst>
        </pc:spChg>
        <pc:picChg chg="add mod">
          <ac:chgData name="Korri Risinger" userId="f03bfe6e-c9f7-4648-856b-7e84a3d2fc07" providerId="ADAL" clId="{9B328012-4457-4E87-AACA-5757B9770FE8}" dt="2025-03-10T19:42:26.995" v="13929" actId="1037"/>
          <ac:picMkLst>
            <pc:docMk/>
            <pc:sldMk cId="2933502364" sldId="387"/>
            <ac:picMk id="5" creationId="{82BE859F-D99D-E6DE-DB4E-9FF28C951C7F}"/>
          </ac:picMkLst>
        </pc:picChg>
        <pc:picChg chg="del">
          <ac:chgData name="Korri Risinger" userId="f03bfe6e-c9f7-4648-856b-7e84a3d2fc07" providerId="ADAL" clId="{9B328012-4457-4E87-AACA-5757B9770FE8}" dt="2025-03-24T20:20:06.134" v="15567" actId="478"/>
          <ac:picMkLst>
            <pc:docMk/>
            <pc:sldMk cId="2933502364" sldId="387"/>
            <ac:picMk id="7" creationId="{79B27102-3A4C-08B9-0161-98F3634DFCD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EB-4F78-9467-36F59CB30C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EB-4F78-9467-36F59CB30C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EB-4F78-9467-36F59CB30C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EB-4F78-9467-36F59CB30C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EEB-4F78-9467-36F59CB30C8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EEB-4F78-9467-36F59CB30C8B}"/>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food</c:v>
                </c:pt>
                <c:pt idx="1">
                  <c:v>housing</c:v>
                </c:pt>
                <c:pt idx="2">
                  <c:v>transportation</c:v>
                </c:pt>
                <c:pt idx="3">
                  <c:v>clothing and personal care</c:v>
                </c:pt>
                <c:pt idx="4">
                  <c:v>medical care</c:v>
                </c:pt>
                <c:pt idx="5">
                  <c:v>other family consumption</c:v>
                </c:pt>
              </c:strCache>
            </c:strRef>
          </c:cat>
          <c:val>
            <c:numRef>
              <c:f>Sheet1!$B$2:$B$7</c:f>
              <c:numCache>
                <c:formatCode>General</c:formatCode>
                <c:ptCount val="6"/>
                <c:pt idx="0">
                  <c:v>30</c:v>
                </c:pt>
                <c:pt idx="1">
                  <c:v>22</c:v>
                </c:pt>
                <c:pt idx="2">
                  <c:v>9</c:v>
                </c:pt>
                <c:pt idx="3">
                  <c:v>16</c:v>
                </c:pt>
                <c:pt idx="4">
                  <c:v>11</c:v>
                </c:pt>
                <c:pt idx="5">
                  <c:v>12</c:v>
                </c:pt>
              </c:numCache>
            </c:numRef>
          </c:val>
          <c:extLst>
            <c:ext xmlns:c16="http://schemas.microsoft.com/office/drawing/2014/chart" uri="{C3380CC4-5D6E-409C-BE32-E72D297353CC}">
              <c16:uniqueId val="{00000000-AA39-4CE4-A658-E602E98118B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ata2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53.png"/><Relationship Id="rId5" Type="http://schemas.openxmlformats.org/officeDocument/2006/relationships/image" Target="../media/image36.png"/><Relationship Id="rId10" Type="http://schemas.openxmlformats.org/officeDocument/2006/relationships/image" Target="../media/image52.svg"/><Relationship Id="rId4" Type="http://schemas.openxmlformats.org/officeDocument/2006/relationships/image" Target="../media/image35.svg"/><Relationship Id="rId9" Type="http://schemas.openxmlformats.org/officeDocument/2006/relationships/image" Target="../media/image40.png"/></Relationships>
</file>

<file path=ppt/diagrams/_rels/data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53.png"/><Relationship Id="rId5" Type="http://schemas.openxmlformats.org/officeDocument/2006/relationships/image" Target="../media/image36.png"/><Relationship Id="rId10" Type="http://schemas.openxmlformats.org/officeDocument/2006/relationships/image" Target="../media/image52.svg"/><Relationship Id="rId4" Type="http://schemas.openxmlformats.org/officeDocument/2006/relationships/image" Target="../media/image35.svg"/><Relationship Id="rId9" Type="http://schemas.openxmlformats.org/officeDocument/2006/relationships/image" Target="../media/image40.pn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53.png"/><Relationship Id="rId5" Type="http://schemas.openxmlformats.org/officeDocument/2006/relationships/image" Target="../media/image36.png"/><Relationship Id="rId10" Type="http://schemas.openxmlformats.org/officeDocument/2006/relationships/image" Target="../media/image52.svg"/><Relationship Id="rId4" Type="http://schemas.openxmlformats.org/officeDocument/2006/relationships/image" Target="../media/image35.svg"/><Relationship Id="rId9" Type="http://schemas.openxmlformats.org/officeDocument/2006/relationships/image" Target="../media/image40.png"/></Relationships>
</file>

<file path=ppt/diagrams/_rels/data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53.png"/><Relationship Id="rId5" Type="http://schemas.openxmlformats.org/officeDocument/2006/relationships/image" Target="../media/image36.png"/><Relationship Id="rId10" Type="http://schemas.openxmlformats.org/officeDocument/2006/relationships/image" Target="../media/image52.svg"/><Relationship Id="rId4" Type="http://schemas.openxmlformats.org/officeDocument/2006/relationships/image" Target="../media/image35.svg"/><Relationship Id="rId9" Type="http://schemas.openxmlformats.org/officeDocument/2006/relationships/image" Target="../media/image40.png"/></Relationships>
</file>

<file path=ppt/diagrams/_rels/drawing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53.png"/><Relationship Id="rId5" Type="http://schemas.openxmlformats.org/officeDocument/2006/relationships/image" Target="../media/image36.png"/><Relationship Id="rId10" Type="http://schemas.openxmlformats.org/officeDocument/2006/relationships/image" Target="../media/image52.svg"/><Relationship Id="rId4" Type="http://schemas.openxmlformats.org/officeDocument/2006/relationships/image" Target="../media/image35.svg"/><Relationship Id="rId9" Type="http://schemas.openxmlformats.org/officeDocument/2006/relationships/image" Target="../media/image4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4.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53.png"/><Relationship Id="rId5" Type="http://schemas.openxmlformats.org/officeDocument/2006/relationships/image" Target="../media/image36.png"/><Relationship Id="rId10" Type="http://schemas.openxmlformats.org/officeDocument/2006/relationships/image" Target="../media/image52.svg"/><Relationship Id="rId4" Type="http://schemas.openxmlformats.org/officeDocument/2006/relationships/image" Target="../media/image35.svg"/><Relationship Id="rId9" Type="http://schemas.openxmlformats.org/officeDocument/2006/relationships/image" Target="../media/image4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61410-FE53-4347-BF27-D57C50250D6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0368579-40AF-4B12-AA53-EFBCC5305046}">
      <dgm:prSet/>
      <dgm:spPr/>
      <dgm:t>
        <a:bodyPr/>
        <a:lstStyle/>
        <a:p>
          <a:r>
            <a:rPr lang="en-US"/>
            <a:t>SAI replaced the EFC in the 2024-2025 Award Year</a:t>
          </a:r>
        </a:p>
      </dgm:t>
    </dgm:pt>
    <dgm:pt modelId="{71467056-D0E7-46FA-807E-95F44C103DB7}" type="parTrans" cxnId="{E44092D8-A2A8-448F-915F-51BAFEBD787A}">
      <dgm:prSet/>
      <dgm:spPr/>
      <dgm:t>
        <a:bodyPr/>
        <a:lstStyle/>
        <a:p>
          <a:endParaRPr lang="en-US"/>
        </a:p>
      </dgm:t>
    </dgm:pt>
    <dgm:pt modelId="{C6E62012-73B1-4610-9412-06581CEBA71C}" type="sibTrans" cxnId="{E44092D8-A2A8-448F-915F-51BAFEBD787A}">
      <dgm:prSet/>
      <dgm:spPr/>
      <dgm:t>
        <a:bodyPr/>
        <a:lstStyle/>
        <a:p>
          <a:endParaRPr lang="en-US"/>
        </a:p>
      </dgm:t>
    </dgm:pt>
    <dgm:pt modelId="{CC710612-EEBF-48EF-B462-125461A358F6}">
      <dgm:prSet/>
      <dgm:spPr/>
      <dgm:t>
        <a:bodyPr/>
        <a:lstStyle/>
        <a:p>
          <a:r>
            <a:rPr lang="en-US"/>
            <a:t>What is it?</a:t>
          </a:r>
        </a:p>
      </dgm:t>
    </dgm:pt>
    <dgm:pt modelId="{87BB89B9-D852-4845-B196-2F1812EB060F}" type="parTrans" cxnId="{124AAB07-5ECE-4490-AD82-E2F7FFBA4329}">
      <dgm:prSet/>
      <dgm:spPr/>
      <dgm:t>
        <a:bodyPr/>
        <a:lstStyle/>
        <a:p>
          <a:endParaRPr lang="en-US"/>
        </a:p>
      </dgm:t>
    </dgm:pt>
    <dgm:pt modelId="{0D1D89C6-6DC0-4D61-BF27-257995DDF159}" type="sibTrans" cxnId="{124AAB07-5ECE-4490-AD82-E2F7FFBA4329}">
      <dgm:prSet/>
      <dgm:spPr/>
      <dgm:t>
        <a:bodyPr/>
        <a:lstStyle/>
        <a:p>
          <a:endParaRPr lang="en-US"/>
        </a:p>
      </dgm:t>
    </dgm:pt>
    <dgm:pt modelId="{FF8A9915-BEEA-4CD5-8E92-9715D9A69035}">
      <dgm:prSet/>
      <dgm:spPr/>
      <dgm:t>
        <a:bodyPr/>
        <a:lstStyle/>
        <a:p>
          <a:r>
            <a:rPr lang="en-US" dirty="0"/>
            <a:t>SAI is an eligibility index number used to measure a student’s and their family’s </a:t>
          </a:r>
          <a:r>
            <a:rPr lang="en-US" u="sng" dirty="0"/>
            <a:t>ability</a:t>
          </a:r>
          <a:r>
            <a:rPr lang="en-US" dirty="0"/>
            <a:t> to pay for postsecondary expenses.</a:t>
          </a:r>
        </a:p>
      </dgm:t>
    </dgm:pt>
    <dgm:pt modelId="{15BDE69E-7BD1-4E3C-9377-CE376D294E3B}" type="parTrans" cxnId="{77AA7B3C-A3DF-4B01-AE0B-2AB516727B72}">
      <dgm:prSet/>
      <dgm:spPr/>
      <dgm:t>
        <a:bodyPr/>
        <a:lstStyle/>
        <a:p>
          <a:endParaRPr lang="en-US"/>
        </a:p>
      </dgm:t>
    </dgm:pt>
    <dgm:pt modelId="{6DF1BB76-7D38-439E-AD9E-9D5D60C82E3B}" type="sibTrans" cxnId="{77AA7B3C-A3DF-4B01-AE0B-2AB516727B72}">
      <dgm:prSet/>
      <dgm:spPr/>
      <dgm:t>
        <a:bodyPr/>
        <a:lstStyle/>
        <a:p>
          <a:endParaRPr lang="en-US"/>
        </a:p>
      </dgm:t>
    </dgm:pt>
    <dgm:pt modelId="{B0C2F536-D4A5-47A4-8705-0D50F6846C2B}">
      <dgm:prSet/>
      <dgm:spPr/>
      <dgm:t>
        <a:bodyPr/>
        <a:lstStyle/>
        <a:p>
          <a:r>
            <a:rPr lang="en-US"/>
            <a:t>What do we use it for? </a:t>
          </a:r>
        </a:p>
      </dgm:t>
    </dgm:pt>
    <dgm:pt modelId="{3C0499ED-0CB0-43A9-B28D-216856291C0E}" type="parTrans" cxnId="{47C803FE-48D9-4DA2-B7B5-0EEE99453AEB}">
      <dgm:prSet/>
      <dgm:spPr/>
      <dgm:t>
        <a:bodyPr/>
        <a:lstStyle/>
        <a:p>
          <a:endParaRPr lang="en-US"/>
        </a:p>
      </dgm:t>
    </dgm:pt>
    <dgm:pt modelId="{E5EBDE28-795C-42B1-8675-75234FFBF70E}" type="sibTrans" cxnId="{47C803FE-48D9-4DA2-B7B5-0EEE99453AEB}">
      <dgm:prSet/>
      <dgm:spPr/>
      <dgm:t>
        <a:bodyPr/>
        <a:lstStyle/>
        <a:p>
          <a:endParaRPr lang="en-US"/>
        </a:p>
      </dgm:t>
    </dgm:pt>
    <dgm:pt modelId="{64775489-996A-4CAC-A3AD-C948429E90B2}">
      <dgm:prSet/>
      <dgm:spPr/>
      <dgm:t>
        <a:bodyPr/>
        <a:lstStyle/>
        <a:p>
          <a:r>
            <a:rPr lang="en-US" dirty="0"/>
            <a:t>COA – SAI = Financial Need</a:t>
          </a:r>
        </a:p>
      </dgm:t>
    </dgm:pt>
    <dgm:pt modelId="{1BC3C64B-A245-4EA6-906E-A161A4C2D133}" type="parTrans" cxnId="{40F325B4-8D96-46CF-8115-3F04A2D7771E}">
      <dgm:prSet/>
      <dgm:spPr/>
      <dgm:t>
        <a:bodyPr/>
        <a:lstStyle/>
        <a:p>
          <a:endParaRPr lang="en-US"/>
        </a:p>
      </dgm:t>
    </dgm:pt>
    <dgm:pt modelId="{5340CF6C-5436-4312-A070-BAF85B1F86CF}" type="sibTrans" cxnId="{40F325B4-8D96-46CF-8115-3F04A2D7771E}">
      <dgm:prSet/>
      <dgm:spPr/>
      <dgm:t>
        <a:bodyPr/>
        <a:lstStyle/>
        <a:p>
          <a:endParaRPr lang="en-US"/>
        </a:p>
      </dgm:t>
    </dgm:pt>
    <dgm:pt modelId="{7CA37DA8-6C90-4C55-8933-9C05214F9A97}">
      <dgm:prSet/>
      <dgm:spPr/>
      <dgm:t>
        <a:bodyPr/>
        <a:lstStyle/>
        <a:p>
          <a:r>
            <a:rPr lang="en-US" dirty="0"/>
            <a:t>COA = Cost of Attendance</a:t>
          </a:r>
        </a:p>
      </dgm:t>
    </dgm:pt>
    <dgm:pt modelId="{6C969400-7BCC-4208-BF53-7D90F25F02C2}" type="parTrans" cxnId="{1ACC3AE8-01E7-49E4-9FA1-E5B118ACCD61}">
      <dgm:prSet/>
      <dgm:spPr/>
      <dgm:t>
        <a:bodyPr/>
        <a:lstStyle/>
        <a:p>
          <a:endParaRPr lang="en-US"/>
        </a:p>
      </dgm:t>
    </dgm:pt>
    <dgm:pt modelId="{0CF0E0CC-3A66-496A-ADE4-BFB619386AB1}" type="sibTrans" cxnId="{1ACC3AE8-01E7-49E4-9FA1-E5B118ACCD61}">
      <dgm:prSet/>
      <dgm:spPr/>
      <dgm:t>
        <a:bodyPr/>
        <a:lstStyle/>
        <a:p>
          <a:endParaRPr lang="en-US"/>
        </a:p>
      </dgm:t>
    </dgm:pt>
    <dgm:pt modelId="{3AA7E109-188B-4E73-A932-F0AEFC5E116C}">
      <dgm:prSet/>
      <dgm:spPr/>
      <dgm:t>
        <a:bodyPr/>
        <a:lstStyle/>
        <a:p>
          <a:r>
            <a:rPr lang="en-US" dirty="0"/>
            <a:t>SAI = Student Aid Index</a:t>
          </a:r>
        </a:p>
      </dgm:t>
    </dgm:pt>
    <dgm:pt modelId="{5D099E8D-8728-4065-B32A-0AC9050A8E9D}" type="parTrans" cxnId="{0046667F-CF55-4E1C-B57B-DAA4574AB40C}">
      <dgm:prSet/>
      <dgm:spPr/>
      <dgm:t>
        <a:bodyPr/>
        <a:lstStyle/>
        <a:p>
          <a:endParaRPr lang="en-US"/>
        </a:p>
      </dgm:t>
    </dgm:pt>
    <dgm:pt modelId="{0F3D029A-C608-4263-8EE5-31DAC8235262}" type="sibTrans" cxnId="{0046667F-CF55-4E1C-B57B-DAA4574AB40C}">
      <dgm:prSet/>
      <dgm:spPr/>
      <dgm:t>
        <a:bodyPr/>
        <a:lstStyle/>
        <a:p>
          <a:endParaRPr lang="en-US"/>
        </a:p>
      </dgm:t>
    </dgm:pt>
    <dgm:pt modelId="{F233FCF8-07FB-40CC-A311-B44EFDD303A4}">
      <dgm:prSet/>
      <dgm:spPr/>
      <dgm:t>
        <a:bodyPr/>
        <a:lstStyle/>
        <a:p>
          <a:r>
            <a:rPr lang="en-US" dirty="0"/>
            <a:t>Tells us </a:t>
          </a:r>
          <a:r>
            <a:rPr lang="en-US" u="sng" dirty="0"/>
            <a:t>how much</a:t>
          </a:r>
          <a:r>
            <a:rPr lang="en-US" dirty="0"/>
            <a:t> aid a student can have.</a:t>
          </a:r>
        </a:p>
      </dgm:t>
    </dgm:pt>
    <dgm:pt modelId="{49A1B1E5-D3E3-4BAE-B3B8-2C905ABB9C31}" type="parTrans" cxnId="{E82FE0CB-4669-4758-B7ED-1777C2540778}">
      <dgm:prSet/>
      <dgm:spPr/>
      <dgm:t>
        <a:bodyPr/>
        <a:lstStyle/>
        <a:p>
          <a:endParaRPr lang="en-US"/>
        </a:p>
      </dgm:t>
    </dgm:pt>
    <dgm:pt modelId="{81EA91A2-5FE3-45A2-A1A6-E7870B385CCE}" type="sibTrans" cxnId="{E82FE0CB-4669-4758-B7ED-1777C2540778}">
      <dgm:prSet/>
      <dgm:spPr/>
      <dgm:t>
        <a:bodyPr/>
        <a:lstStyle/>
        <a:p>
          <a:endParaRPr lang="en-US"/>
        </a:p>
      </dgm:t>
    </dgm:pt>
    <dgm:pt modelId="{A15044A5-7F3A-46AC-BE92-5CCFA6216F98}">
      <dgm:prSet/>
      <dgm:spPr/>
      <dgm:t>
        <a:bodyPr/>
        <a:lstStyle/>
        <a:p>
          <a:r>
            <a:rPr lang="en-US" dirty="0"/>
            <a:t>Tells us </a:t>
          </a:r>
          <a:r>
            <a:rPr lang="en-US" u="sng" dirty="0"/>
            <a:t>what kinds</a:t>
          </a:r>
          <a:r>
            <a:rPr lang="en-US" dirty="0"/>
            <a:t> of aid a student can have.</a:t>
          </a:r>
        </a:p>
      </dgm:t>
    </dgm:pt>
    <dgm:pt modelId="{F33E5D7B-A13F-4462-9309-026823FBB3FC}" type="parTrans" cxnId="{32D76FA0-CF76-4C47-B0B0-F57E488C4E72}">
      <dgm:prSet/>
      <dgm:spPr/>
      <dgm:t>
        <a:bodyPr/>
        <a:lstStyle/>
        <a:p>
          <a:endParaRPr lang="en-US"/>
        </a:p>
      </dgm:t>
    </dgm:pt>
    <dgm:pt modelId="{E62BB828-BDD3-4039-B4F3-CB0970CF3C91}" type="sibTrans" cxnId="{32D76FA0-CF76-4C47-B0B0-F57E488C4E72}">
      <dgm:prSet/>
      <dgm:spPr/>
      <dgm:t>
        <a:bodyPr/>
        <a:lstStyle/>
        <a:p>
          <a:endParaRPr lang="en-US"/>
        </a:p>
      </dgm:t>
    </dgm:pt>
    <dgm:pt modelId="{86426DFF-E7FF-4A63-94C8-170605E8BF5A}" type="pres">
      <dgm:prSet presAssocID="{27D61410-FE53-4347-BF27-D57C50250D66}" presName="linear" presStyleCnt="0">
        <dgm:presLayoutVars>
          <dgm:dir/>
          <dgm:animLvl val="lvl"/>
          <dgm:resizeHandles val="exact"/>
        </dgm:presLayoutVars>
      </dgm:prSet>
      <dgm:spPr/>
    </dgm:pt>
    <dgm:pt modelId="{4507728F-AD76-4838-8BED-199D931F49FE}" type="pres">
      <dgm:prSet presAssocID="{40368579-40AF-4B12-AA53-EFBCC5305046}" presName="parentLin" presStyleCnt="0"/>
      <dgm:spPr/>
    </dgm:pt>
    <dgm:pt modelId="{EFFED37E-E28E-4F32-93CD-DDFCED068D84}" type="pres">
      <dgm:prSet presAssocID="{40368579-40AF-4B12-AA53-EFBCC5305046}" presName="parentLeftMargin" presStyleLbl="node1" presStyleIdx="0" presStyleCnt="3"/>
      <dgm:spPr/>
    </dgm:pt>
    <dgm:pt modelId="{06F38112-E6F2-441D-A2DD-8529AD8EE243}" type="pres">
      <dgm:prSet presAssocID="{40368579-40AF-4B12-AA53-EFBCC5305046}" presName="parentText" presStyleLbl="node1" presStyleIdx="0" presStyleCnt="3">
        <dgm:presLayoutVars>
          <dgm:chMax val="0"/>
          <dgm:bulletEnabled val="1"/>
        </dgm:presLayoutVars>
      </dgm:prSet>
      <dgm:spPr/>
    </dgm:pt>
    <dgm:pt modelId="{23F54D6E-1B99-4576-BF5E-20E11E733A25}" type="pres">
      <dgm:prSet presAssocID="{40368579-40AF-4B12-AA53-EFBCC5305046}" presName="negativeSpace" presStyleCnt="0"/>
      <dgm:spPr/>
    </dgm:pt>
    <dgm:pt modelId="{3AD24AA2-204E-426D-BD3C-1FB5D2C8F6EF}" type="pres">
      <dgm:prSet presAssocID="{40368579-40AF-4B12-AA53-EFBCC5305046}" presName="childText" presStyleLbl="conFgAcc1" presStyleIdx="0" presStyleCnt="3">
        <dgm:presLayoutVars>
          <dgm:bulletEnabled val="1"/>
        </dgm:presLayoutVars>
      </dgm:prSet>
      <dgm:spPr/>
    </dgm:pt>
    <dgm:pt modelId="{02D86EE9-EFCF-49F8-A3AE-A0FFDC11D2E1}" type="pres">
      <dgm:prSet presAssocID="{C6E62012-73B1-4610-9412-06581CEBA71C}" presName="spaceBetweenRectangles" presStyleCnt="0"/>
      <dgm:spPr/>
    </dgm:pt>
    <dgm:pt modelId="{4EC7DA42-1C41-429D-B49B-4BD46196E291}" type="pres">
      <dgm:prSet presAssocID="{CC710612-EEBF-48EF-B462-125461A358F6}" presName="parentLin" presStyleCnt="0"/>
      <dgm:spPr/>
    </dgm:pt>
    <dgm:pt modelId="{A0791A41-708B-4A60-A1C2-19E1802067BE}" type="pres">
      <dgm:prSet presAssocID="{CC710612-EEBF-48EF-B462-125461A358F6}" presName="parentLeftMargin" presStyleLbl="node1" presStyleIdx="0" presStyleCnt="3"/>
      <dgm:spPr/>
    </dgm:pt>
    <dgm:pt modelId="{1786D7CB-4458-49BD-826D-DDC18DDF6B13}" type="pres">
      <dgm:prSet presAssocID="{CC710612-EEBF-48EF-B462-125461A358F6}" presName="parentText" presStyleLbl="node1" presStyleIdx="1" presStyleCnt="3">
        <dgm:presLayoutVars>
          <dgm:chMax val="0"/>
          <dgm:bulletEnabled val="1"/>
        </dgm:presLayoutVars>
      </dgm:prSet>
      <dgm:spPr/>
    </dgm:pt>
    <dgm:pt modelId="{7E9E4D89-476A-4599-B592-CF603D33F22C}" type="pres">
      <dgm:prSet presAssocID="{CC710612-EEBF-48EF-B462-125461A358F6}" presName="negativeSpace" presStyleCnt="0"/>
      <dgm:spPr/>
    </dgm:pt>
    <dgm:pt modelId="{9A0C9E5A-239A-4EBE-ACDF-87C313A4BFF8}" type="pres">
      <dgm:prSet presAssocID="{CC710612-EEBF-48EF-B462-125461A358F6}" presName="childText" presStyleLbl="conFgAcc1" presStyleIdx="1" presStyleCnt="3">
        <dgm:presLayoutVars>
          <dgm:bulletEnabled val="1"/>
        </dgm:presLayoutVars>
      </dgm:prSet>
      <dgm:spPr/>
    </dgm:pt>
    <dgm:pt modelId="{B293AC5C-2F13-4E32-A3DC-AC424B8CB7A3}" type="pres">
      <dgm:prSet presAssocID="{0D1D89C6-6DC0-4D61-BF27-257995DDF159}" presName="spaceBetweenRectangles" presStyleCnt="0"/>
      <dgm:spPr/>
    </dgm:pt>
    <dgm:pt modelId="{9E6DCE6A-07B6-43DA-A7B5-F5360113C7C7}" type="pres">
      <dgm:prSet presAssocID="{B0C2F536-D4A5-47A4-8705-0D50F6846C2B}" presName="parentLin" presStyleCnt="0"/>
      <dgm:spPr/>
    </dgm:pt>
    <dgm:pt modelId="{40AE95F2-660F-459D-A033-3F4487C66B82}" type="pres">
      <dgm:prSet presAssocID="{B0C2F536-D4A5-47A4-8705-0D50F6846C2B}" presName="parentLeftMargin" presStyleLbl="node1" presStyleIdx="1" presStyleCnt="3"/>
      <dgm:spPr/>
    </dgm:pt>
    <dgm:pt modelId="{DA7E17F1-D998-4049-8F02-8AEF43E5ACA2}" type="pres">
      <dgm:prSet presAssocID="{B0C2F536-D4A5-47A4-8705-0D50F6846C2B}" presName="parentText" presStyleLbl="node1" presStyleIdx="2" presStyleCnt="3">
        <dgm:presLayoutVars>
          <dgm:chMax val="0"/>
          <dgm:bulletEnabled val="1"/>
        </dgm:presLayoutVars>
      </dgm:prSet>
      <dgm:spPr/>
    </dgm:pt>
    <dgm:pt modelId="{9C922B54-3CF9-43B6-8072-A51C25A387ED}" type="pres">
      <dgm:prSet presAssocID="{B0C2F536-D4A5-47A4-8705-0D50F6846C2B}" presName="negativeSpace" presStyleCnt="0"/>
      <dgm:spPr/>
    </dgm:pt>
    <dgm:pt modelId="{71C8D12B-7CA4-45E0-83FC-974F55E33690}" type="pres">
      <dgm:prSet presAssocID="{B0C2F536-D4A5-47A4-8705-0D50F6846C2B}" presName="childText" presStyleLbl="conFgAcc1" presStyleIdx="2" presStyleCnt="3">
        <dgm:presLayoutVars>
          <dgm:bulletEnabled val="1"/>
        </dgm:presLayoutVars>
      </dgm:prSet>
      <dgm:spPr/>
    </dgm:pt>
  </dgm:ptLst>
  <dgm:cxnLst>
    <dgm:cxn modelId="{5664CA00-CF2A-47C3-A61B-269B9286268C}" type="presOf" srcId="{B0C2F536-D4A5-47A4-8705-0D50F6846C2B}" destId="{40AE95F2-660F-459D-A033-3F4487C66B82}" srcOrd="0" destOrd="0" presId="urn:microsoft.com/office/officeart/2005/8/layout/list1"/>
    <dgm:cxn modelId="{124AAB07-5ECE-4490-AD82-E2F7FFBA4329}" srcId="{27D61410-FE53-4347-BF27-D57C50250D66}" destId="{CC710612-EEBF-48EF-B462-125461A358F6}" srcOrd="1" destOrd="0" parTransId="{87BB89B9-D852-4845-B196-2F1812EB060F}" sibTransId="{0D1D89C6-6DC0-4D61-BF27-257995DDF159}"/>
    <dgm:cxn modelId="{EC11A40A-923E-455E-B6A3-E215468367ED}" type="presOf" srcId="{3AA7E109-188B-4E73-A932-F0AEFC5E116C}" destId="{71C8D12B-7CA4-45E0-83FC-974F55E33690}" srcOrd="0" destOrd="3" presId="urn:microsoft.com/office/officeart/2005/8/layout/list1"/>
    <dgm:cxn modelId="{1C8E4E0F-5CF2-4A2B-9435-50B2269A85CF}" type="presOf" srcId="{CC710612-EEBF-48EF-B462-125461A358F6}" destId="{1786D7CB-4458-49BD-826D-DDC18DDF6B13}" srcOrd="1" destOrd="0" presId="urn:microsoft.com/office/officeart/2005/8/layout/list1"/>
    <dgm:cxn modelId="{27B0B724-DF34-4086-B40D-EFD9483BC951}" type="presOf" srcId="{A15044A5-7F3A-46AC-BE92-5CCFA6216F98}" destId="{71C8D12B-7CA4-45E0-83FC-974F55E33690}" srcOrd="0" destOrd="4" presId="urn:microsoft.com/office/officeart/2005/8/layout/list1"/>
    <dgm:cxn modelId="{77AA7B3C-A3DF-4B01-AE0B-2AB516727B72}" srcId="{CC710612-EEBF-48EF-B462-125461A358F6}" destId="{FF8A9915-BEEA-4CD5-8E92-9715D9A69035}" srcOrd="0" destOrd="0" parTransId="{15BDE69E-7BD1-4E3C-9377-CE376D294E3B}" sibTransId="{6DF1BB76-7D38-439E-AD9E-9D5D60C82E3B}"/>
    <dgm:cxn modelId="{CE6F4A4C-7A33-4A8B-926C-E742FE859EC0}" type="presOf" srcId="{40368579-40AF-4B12-AA53-EFBCC5305046}" destId="{EFFED37E-E28E-4F32-93CD-DDFCED068D84}" srcOrd="0" destOrd="0" presId="urn:microsoft.com/office/officeart/2005/8/layout/list1"/>
    <dgm:cxn modelId="{0046667F-CF55-4E1C-B57B-DAA4574AB40C}" srcId="{B0C2F536-D4A5-47A4-8705-0D50F6846C2B}" destId="{3AA7E109-188B-4E73-A932-F0AEFC5E116C}" srcOrd="2" destOrd="0" parTransId="{5D099E8D-8728-4065-B32A-0AC9050A8E9D}" sibTransId="{0F3D029A-C608-4263-8EE5-31DAC8235262}"/>
    <dgm:cxn modelId="{A91A9A83-D0D7-496B-9EB2-1D7409B511F5}" type="presOf" srcId="{CC710612-EEBF-48EF-B462-125461A358F6}" destId="{A0791A41-708B-4A60-A1C2-19E1802067BE}" srcOrd="0" destOrd="0" presId="urn:microsoft.com/office/officeart/2005/8/layout/list1"/>
    <dgm:cxn modelId="{68160496-008E-4058-B052-AF336CD04566}" type="presOf" srcId="{7CA37DA8-6C90-4C55-8933-9C05214F9A97}" destId="{71C8D12B-7CA4-45E0-83FC-974F55E33690}" srcOrd="0" destOrd="1" presId="urn:microsoft.com/office/officeart/2005/8/layout/list1"/>
    <dgm:cxn modelId="{32D76FA0-CF76-4C47-B0B0-F57E488C4E72}" srcId="{3AA7E109-188B-4E73-A932-F0AEFC5E116C}" destId="{A15044A5-7F3A-46AC-BE92-5CCFA6216F98}" srcOrd="0" destOrd="0" parTransId="{F33E5D7B-A13F-4462-9309-026823FBB3FC}" sibTransId="{E62BB828-BDD3-4039-B4F3-CB0970CF3C91}"/>
    <dgm:cxn modelId="{FD6B32A2-9EB4-40B4-9A29-2CCA9DB58F9D}" type="presOf" srcId="{F233FCF8-07FB-40CC-A311-B44EFDD303A4}" destId="{71C8D12B-7CA4-45E0-83FC-974F55E33690}" srcOrd="0" destOrd="2" presId="urn:microsoft.com/office/officeart/2005/8/layout/list1"/>
    <dgm:cxn modelId="{AFCDD8A6-75F0-4A2C-A013-FDA8ADB32C1E}" type="presOf" srcId="{B0C2F536-D4A5-47A4-8705-0D50F6846C2B}" destId="{DA7E17F1-D998-4049-8F02-8AEF43E5ACA2}" srcOrd="1" destOrd="0" presId="urn:microsoft.com/office/officeart/2005/8/layout/list1"/>
    <dgm:cxn modelId="{40F325B4-8D96-46CF-8115-3F04A2D7771E}" srcId="{B0C2F536-D4A5-47A4-8705-0D50F6846C2B}" destId="{64775489-996A-4CAC-A3AD-C948429E90B2}" srcOrd="0" destOrd="0" parTransId="{1BC3C64B-A245-4EA6-906E-A161A4C2D133}" sibTransId="{5340CF6C-5436-4312-A070-BAF85B1F86CF}"/>
    <dgm:cxn modelId="{094B5AB8-0197-43B0-BBC0-B1BDBFDCA8A3}" type="presOf" srcId="{FF8A9915-BEEA-4CD5-8E92-9715D9A69035}" destId="{9A0C9E5A-239A-4EBE-ACDF-87C313A4BFF8}" srcOrd="0" destOrd="0" presId="urn:microsoft.com/office/officeart/2005/8/layout/list1"/>
    <dgm:cxn modelId="{C7F013BE-65F8-41FA-BD33-B76331ED01D2}" type="presOf" srcId="{40368579-40AF-4B12-AA53-EFBCC5305046}" destId="{06F38112-E6F2-441D-A2DD-8529AD8EE243}" srcOrd="1" destOrd="0" presId="urn:microsoft.com/office/officeart/2005/8/layout/list1"/>
    <dgm:cxn modelId="{2B61F3CA-FB9D-40B4-9F21-3890BE070615}" type="presOf" srcId="{27D61410-FE53-4347-BF27-D57C50250D66}" destId="{86426DFF-E7FF-4A63-94C8-170605E8BF5A}" srcOrd="0" destOrd="0" presId="urn:microsoft.com/office/officeart/2005/8/layout/list1"/>
    <dgm:cxn modelId="{E82FE0CB-4669-4758-B7ED-1777C2540778}" srcId="{7CA37DA8-6C90-4C55-8933-9C05214F9A97}" destId="{F233FCF8-07FB-40CC-A311-B44EFDD303A4}" srcOrd="0" destOrd="0" parTransId="{49A1B1E5-D3E3-4BAE-B3B8-2C905ABB9C31}" sibTransId="{81EA91A2-5FE3-45A2-A1A6-E7870B385CCE}"/>
    <dgm:cxn modelId="{E44092D8-A2A8-448F-915F-51BAFEBD787A}" srcId="{27D61410-FE53-4347-BF27-D57C50250D66}" destId="{40368579-40AF-4B12-AA53-EFBCC5305046}" srcOrd="0" destOrd="0" parTransId="{71467056-D0E7-46FA-807E-95F44C103DB7}" sibTransId="{C6E62012-73B1-4610-9412-06581CEBA71C}"/>
    <dgm:cxn modelId="{1ACC3AE8-01E7-49E4-9FA1-E5B118ACCD61}" srcId="{B0C2F536-D4A5-47A4-8705-0D50F6846C2B}" destId="{7CA37DA8-6C90-4C55-8933-9C05214F9A97}" srcOrd="1" destOrd="0" parTransId="{6C969400-7BCC-4208-BF53-7D90F25F02C2}" sibTransId="{0CF0E0CC-3A66-496A-ADE4-BFB619386AB1}"/>
    <dgm:cxn modelId="{D68BB0EC-ABD2-4D10-9F32-0559216D213B}" type="presOf" srcId="{64775489-996A-4CAC-A3AD-C948429E90B2}" destId="{71C8D12B-7CA4-45E0-83FC-974F55E33690}" srcOrd="0" destOrd="0" presId="urn:microsoft.com/office/officeart/2005/8/layout/list1"/>
    <dgm:cxn modelId="{47C803FE-48D9-4DA2-B7B5-0EEE99453AEB}" srcId="{27D61410-FE53-4347-BF27-D57C50250D66}" destId="{B0C2F536-D4A5-47A4-8705-0D50F6846C2B}" srcOrd="2" destOrd="0" parTransId="{3C0499ED-0CB0-43A9-B28D-216856291C0E}" sibTransId="{E5EBDE28-795C-42B1-8675-75234FFBF70E}"/>
    <dgm:cxn modelId="{77A88D3A-CFA2-433A-BC16-7D4722D9820A}" type="presParOf" srcId="{86426DFF-E7FF-4A63-94C8-170605E8BF5A}" destId="{4507728F-AD76-4838-8BED-199D931F49FE}" srcOrd="0" destOrd="0" presId="urn:microsoft.com/office/officeart/2005/8/layout/list1"/>
    <dgm:cxn modelId="{4C6F1A16-4A02-4949-A76F-3EC6AEB4C925}" type="presParOf" srcId="{4507728F-AD76-4838-8BED-199D931F49FE}" destId="{EFFED37E-E28E-4F32-93CD-DDFCED068D84}" srcOrd="0" destOrd="0" presId="urn:microsoft.com/office/officeart/2005/8/layout/list1"/>
    <dgm:cxn modelId="{007EFEC3-1B4F-44B5-97B2-054447834F89}" type="presParOf" srcId="{4507728F-AD76-4838-8BED-199D931F49FE}" destId="{06F38112-E6F2-441D-A2DD-8529AD8EE243}" srcOrd="1" destOrd="0" presId="urn:microsoft.com/office/officeart/2005/8/layout/list1"/>
    <dgm:cxn modelId="{3C08AF26-DEB7-47FD-86EF-61FDA4BC2E2C}" type="presParOf" srcId="{86426DFF-E7FF-4A63-94C8-170605E8BF5A}" destId="{23F54D6E-1B99-4576-BF5E-20E11E733A25}" srcOrd="1" destOrd="0" presId="urn:microsoft.com/office/officeart/2005/8/layout/list1"/>
    <dgm:cxn modelId="{69A1DD28-FB36-48A1-AA14-B1923370A935}" type="presParOf" srcId="{86426DFF-E7FF-4A63-94C8-170605E8BF5A}" destId="{3AD24AA2-204E-426D-BD3C-1FB5D2C8F6EF}" srcOrd="2" destOrd="0" presId="urn:microsoft.com/office/officeart/2005/8/layout/list1"/>
    <dgm:cxn modelId="{084A44C8-F14C-4BA1-A840-3F5ED8FF15BC}" type="presParOf" srcId="{86426DFF-E7FF-4A63-94C8-170605E8BF5A}" destId="{02D86EE9-EFCF-49F8-A3AE-A0FFDC11D2E1}" srcOrd="3" destOrd="0" presId="urn:microsoft.com/office/officeart/2005/8/layout/list1"/>
    <dgm:cxn modelId="{83BF515E-9E67-47E3-A7DA-A9F7BD2B47CF}" type="presParOf" srcId="{86426DFF-E7FF-4A63-94C8-170605E8BF5A}" destId="{4EC7DA42-1C41-429D-B49B-4BD46196E291}" srcOrd="4" destOrd="0" presId="urn:microsoft.com/office/officeart/2005/8/layout/list1"/>
    <dgm:cxn modelId="{19F2F2EF-F02D-426A-8B82-D5E9E8EED2D0}" type="presParOf" srcId="{4EC7DA42-1C41-429D-B49B-4BD46196E291}" destId="{A0791A41-708B-4A60-A1C2-19E1802067BE}" srcOrd="0" destOrd="0" presId="urn:microsoft.com/office/officeart/2005/8/layout/list1"/>
    <dgm:cxn modelId="{B738E97E-2F75-45E0-96D8-B8D91BD24E5B}" type="presParOf" srcId="{4EC7DA42-1C41-429D-B49B-4BD46196E291}" destId="{1786D7CB-4458-49BD-826D-DDC18DDF6B13}" srcOrd="1" destOrd="0" presId="urn:microsoft.com/office/officeart/2005/8/layout/list1"/>
    <dgm:cxn modelId="{08608FED-5668-489E-B4CD-F88AA69C2F4F}" type="presParOf" srcId="{86426DFF-E7FF-4A63-94C8-170605E8BF5A}" destId="{7E9E4D89-476A-4599-B592-CF603D33F22C}" srcOrd="5" destOrd="0" presId="urn:microsoft.com/office/officeart/2005/8/layout/list1"/>
    <dgm:cxn modelId="{9DC9EC8A-55AF-43FC-9CF1-7D1352839628}" type="presParOf" srcId="{86426DFF-E7FF-4A63-94C8-170605E8BF5A}" destId="{9A0C9E5A-239A-4EBE-ACDF-87C313A4BFF8}" srcOrd="6" destOrd="0" presId="urn:microsoft.com/office/officeart/2005/8/layout/list1"/>
    <dgm:cxn modelId="{AA611A00-D926-45D1-AB3D-F796A22DCE85}" type="presParOf" srcId="{86426DFF-E7FF-4A63-94C8-170605E8BF5A}" destId="{B293AC5C-2F13-4E32-A3DC-AC424B8CB7A3}" srcOrd="7" destOrd="0" presId="urn:microsoft.com/office/officeart/2005/8/layout/list1"/>
    <dgm:cxn modelId="{E810BD24-B938-489C-9115-989593134A68}" type="presParOf" srcId="{86426DFF-E7FF-4A63-94C8-170605E8BF5A}" destId="{9E6DCE6A-07B6-43DA-A7B5-F5360113C7C7}" srcOrd="8" destOrd="0" presId="urn:microsoft.com/office/officeart/2005/8/layout/list1"/>
    <dgm:cxn modelId="{FAAC76A2-C5E9-4E6D-BC64-B1CB3E46BF9F}" type="presParOf" srcId="{9E6DCE6A-07B6-43DA-A7B5-F5360113C7C7}" destId="{40AE95F2-660F-459D-A033-3F4487C66B82}" srcOrd="0" destOrd="0" presId="urn:microsoft.com/office/officeart/2005/8/layout/list1"/>
    <dgm:cxn modelId="{7BBFEB4A-F70D-4E88-ADB3-D6B177AE7418}" type="presParOf" srcId="{9E6DCE6A-07B6-43DA-A7B5-F5360113C7C7}" destId="{DA7E17F1-D998-4049-8F02-8AEF43E5ACA2}" srcOrd="1" destOrd="0" presId="urn:microsoft.com/office/officeart/2005/8/layout/list1"/>
    <dgm:cxn modelId="{BB88FAEB-7279-498E-B961-E5A4C57679D2}" type="presParOf" srcId="{86426DFF-E7FF-4A63-94C8-170605E8BF5A}" destId="{9C922B54-3CF9-43B6-8072-A51C25A387ED}" srcOrd="9" destOrd="0" presId="urn:microsoft.com/office/officeart/2005/8/layout/list1"/>
    <dgm:cxn modelId="{22E9592B-81D5-495A-82CF-82C80FEC64FA}" type="presParOf" srcId="{86426DFF-E7FF-4A63-94C8-170605E8BF5A}" destId="{71C8D12B-7CA4-45E0-83FC-974F55E33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CDC1813A-D1C4-4C65-AF66-596A82387E23}">
      <dgm:prSet phldrT="[Text]"/>
      <dgm:spPr/>
      <dgm:t>
        <a:bodyPr/>
        <a:lstStyle/>
        <a:p>
          <a:r>
            <a:rPr lang="en-US" dirty="0"/>
            <a:t>Parent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Parent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Parent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Parent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Parent Adjusted Available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Parent Contribution</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Parents’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Parents’ Available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Total Parent Contribution</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CDC1813A-D1C4-4C65-AF66-596A82387E23}">
      <dgm:prSet phldrT="[Text]"/>
      <dgm:spPr>
        <a:solidFill>
          <a:schemeClr val="accent6">
            <a:lumMod val="60000"/>
            <a:lumOff val="40000"/>
          </a:schemeClr>
        </a:solidFill>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a:solidFill>
          <a:schemeClr val="accent6">
            <a:lumMod val="60000"/>
            <a:lumOff val="40000"/>
          </a:schemeClr>
        </a:solidFill>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Parent Contribution</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Income</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Students’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Contribution from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a:solidFill>
          <a:schemeClr val="accent6">
            <a:lumMod val="60000"/>
            <a:lumOff val="40000"/>
          </a:schemeClr>
        </a:solidFill>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CAD4D890-B08A-4164-B41E-4A870EE99E9F}">
      <dgm:prSet phldrT="[Text]"/>
      <dgm:spPr/>
      <dgm:t>
        <a:bodyPr/>
        <a:lstStyle/>
        <a:p>
          <a:r>
            <a:rPr lang="en-US" dirty="0"/>
            <a:t>Student Contribution from Assets</a:t>
          </a:r>
        </a:p>
      </dgm:t>
    </dgm:pt>
    <dgm:pt modelId="{42A7C31D-60FD-447B-A9AA-860118BB6DFF}" type="parTrans" cxnId="{B8ADAA0B-B1A5-4121-A01B-6B09B183614F}">
      <dgm:prSet/>
      <dgm:spPr/>
      <dgm:t>
        <a:bodyPr/>
        <a:lstStyle/>
        <a:p>
          <a:endParaRPr lang="en-US"/>
        </a:p>
      </dgm:t>
    </dgm:pt>
    <dgm:pt modelId="{A50922D3-6C14-43E1-9A3C-A05E154868CA}" type="sibTrans" cxnId="{B8ADAA0B-B1A5-4121-A01B-6B09B183614F}">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7">
        <dgm:presLayoutVars>
          <dgm:bulletEnabled val="1"/>
        </dgm:presLayoutVars>
      </dgm:prSet>
      <dgm:spPr/>
    </dgm:pt>
    <dgm:pt modelId="{A0A931BB-41D7-4B4B-8416-C7EB77424413}" type="pres">
      <dgm:prSet presAssocID="{FA4085A5-6815-44D8-99FE-68DBA1242E98}" presName="childTextBox" presStyleLbl="fgAccFollowNode1" presStyleIdx="1" presStyleCnt="7">
        <dgm:presLayoutVars>
          <dgm:bulletEnabled val="1"/>
        </dgm:presLayoutVars>
      </dgm:prSet>
      <dgm:spPr/>
    </dgm:pt>
    <dgm:pt modelId="{C796FE05-1BEC-4A88-A2A9-FF23D903EF4E}" type="pres">
      <dgm:prSet presAssocID="{CAD4D890-B08A-4164-B41E-4A870EE99E9F}" presName="childTextBox" presStyleLbl="fgAccFollowNode1" presStyleIdx="2" presStyleCnt="7">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3" presStyleCnt="7">
        <dgm:presLayoutVars>
          <dgm:bulletEnabled val="1"/>
        </dgm:presLayoutVars>
      </dgm:prSet>
      <dgm:spPr/>
    </dgm:pt>
    <dgm:pt modelId="{A46F0945-249A-4443-9A4E-BDB084F939F5}" type="pres">
      <dgm:prSet presAssocID="{442D311D-4909-4531-91B0-E25F3D49213C}" presName="childTextArrow" presStyleLbl="fgAccFollowNode1" presStyleIdx="4" presStyleCnt="7">
        <dgm:presLayoutVars>
          <dgm:bulletEnabled val="1"/>
        </dgm:presLayoutVars>
      </dgm:prSet>
      <dgm:spPr/>
    </dgm:pt>
    <dgm:pt modelId="{A261C628-E6A0-40BC-9898-4346C428327B}" type="pres">
      <dgm:prSet presAssocID="{11AD2DE0-AF7A-438A-A081-C103ACAD12E4}" presName="childTextArrow" presStyleLbl="fgAccFollowNode1" presStyleIdx="5" presStyleCnt="7">
        <dgm:presLayoutVars>
          <dgm:bulletEnabled val="1"/>
        </dgm:presLayoutVars>
      </dgm:prSet>
      <dgm:spPr/>
    </dgm:pt>
    <dgm:pt modelId="{2279EFDC-2859-4458-9C1F-11FED2D1CF00}" type="pres">
      <dgm:prSet presAssocID="{3BD439EE-8FEB-4218-90E5-13A27E4C4F43}" presName="childTextArrow" presStyleLbl="fgAccFollowNode1" presStyleIdx="6" presStyleCnt="7">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B8ADAA0B-B1A5-4121-A01B-6B09B183614F}" srcId="{937BD158-56F8-4E9D-BFFD-79A6FF51ACA6}" destId="{CAD4D890-B08A-4164-B41E-4A870EE99E9F}" srcOrd="2" destOrd="0" parTransId="{42A7C31D-60FD-447B-A9AA-860118BB6DFF}" sibTransId="{A50922D3-6C14-43E1-9A3C-A05E154868CA}"/>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D0ED3FFB-507A-4C42-96FB-65E983CE4440}" type="presOf" srcId="{CAD4D890-B08A-4164-B41E-4A870EE99E9F}" destId="{C796FE05-1BEC-4A88-A2A9-FF23D903EF4E}" srcOrd="0" destOrd="0" presId="urn:microsoft.com/office/officeart/2005/8/layout/process4"/>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4069D8AB-0728-4218-9F9F-945D16C3D702}" type="presParOf" srcId="{16575634-23F7-46C6-B603-0E0910EB219B}" destId="{C796FE05-1BEC-4A88-A2A9-FF23D903EF4E}" srcOrd="2"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DC1813A-D1C4-4C65-AF66-596A82387E23}">
      <dgm:prSet phldrT="[Text]"/>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Student Contribution from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Assets</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Contribution from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CDC1813A-D1C4-4C65-AF66-596A82387E23}">
      <dgm:prSet phldrT="[Text]"/>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Student Contribution from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Assets</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Available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CDC1813A-D1C4-4C65-AF66-596A82387E23}">
      <dgm:prSet phldrT="[Text]"/>
      <dgm:spPr/>
      <dgm:t>
        <a:bodyPr/>
        <a:lstStyle/>
        <a:p>
          <a:r>
            <a:rPr lang="en-US" dirty="0"/>
            <a:t>Parent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Parent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Parent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Parent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Parent Adjusted Available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Parent Contribution</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Parents’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Parents’ Available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Total Parent Contribution</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CDC1813A-D1C4-4C65-AF66-596A82387E23}">
      <dgm:prSet phldrT="[Text]"/>
      <dgm:spPr>
        <a:solidFill>
          <a:schemeClr val="accent6">
            <a:lumMod val="60000"/>
            <a:lumOff val="40000"/>
          </a:schemeClr>
        </a:solidFill>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a:solidFill>
          <a:schemeClr val="accent6">
            <a:lumMod val="60000"/>
            <a:lumOff val="40000"/>
          </a:schemeClr>
        </a:solidFill>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Parent Contribution</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Income</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Students’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Contribution from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a:solidFill>
          <a:schemeClr val="accent6">
            <a:lumMod val="60000"/>
            <a:lumOff val="40000"/>
          </a:schemeClr>
        </a:solidFill>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CAD4D890-B08A-4164-B41E-4A870EE99E9F}">
      <dgm:prSet phldrT="[Text]"/>
      <dgm:spPr/>
      <dgm:t>
        <a:bodyPr/>
        <a:lstStyle/>
        <a:p>
          <a:r>
            <a:rPr lang="en-US" dirty="0"/>
            <a:t>Student Contribution from Assets</a:t>
          </a:r>
        </a:p>
      </dgm:t>
    </dgm:pt>
    <dgm:pt modelId="{42A7C31D-60FD-447B-A9AA-860118BB6DFF}" type="parTrans" cxnId="{B8ADAA0B-B1A5-4121-A01B-6B09B183614F}">
      <dgm:prSet/>
      <dgm:spPr/>
      <dgm:t>
        <a:bodyPr/>
        <a:lstStyle/>
        <a:p>
          <a:endParaRPr lang="en-US"/>
        </a:p>
      </dgm:t>
    </dgm:pt>
    <dgm:pt modelId="{A50922D3-6C14-43E1-9A3C-A05E154868CA}" type="sibTrans" cxnId="{B8ADAA0B-B1A5-4121-A01B-6B09B183614F}">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7">
        <dgm:presLayoutVars>
          <dgm:bulletEnabled val="1"/>
        </dgm:presLayoutVars>
      </dgm:prSet>
      <dgm:spPr/>
    </dgm:pt>
    <dgm:pt modelId="{A0A931BB-41D7-4B4B-8416-C7EB77424413}" type="pres">
      <dgm:prSet presAssocID="{FA4085A5-6815-44D8-99FE-68DBA1242E98}" presName="childTextBox" presStyleLbl="fgAccFollowNode1" presStyleIdx="1" presStyleCnt="7">
        <dgm:presLayoutVars>
          <dgm:bulletEnabled val="1"/>
        </dgm:presLayoutVars>
      </dgm:prSet>
      <dgm:spPr/>
    </dgm:pt>
    <dgm:pt modelId="{C796FE05-1BEC-4A88-A2A9-FF23D903EF4E}" type="pres">
      <dgm:prSet presAssocID="{CAD4D890-B08A-4164-B41E-4A870EE99E9F}" presName="childTextBox" presStyleLbl="fgAccFollowNode1" presStyleIdx="2" presStyleCnt="7">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3" presStyleCnt="7">
        <dgm:presLayoutVars>
          <dgm:bulletEnabled val="1"/>
        </dgm:presLayoutVars>
      </dgm:prSet>
      <dgm:spPr/>
    </dgm:pt>
    <dgm:pt modelId="{A46F0945-249A-4443-9A4E-BDB084F939F5}" type="pres">
      <dgm:prSet presAssocID="{442D311D-4909-4531-91B0-E25F3D49213C}" presName="childTextArrow" presStyleLbl="fgAccFollowNode1" presStyleIdx="4" presStyleCnt="7">
        <dgm:presLayoutVars>
          <dgm:bulletEnabled val="1"/>
        </dgm:presLayoutVars>
      </dgm:prSet>
      <dgm:spPr/>
    </dgm:pt>
    <dgm:pt modelId="{A261C628-E6A0-40BC-9898-4346C428327B}" type="pres">
      <dgm:prSet presAssocID="{11AD2DE0-AF7A-438A-A081-C103ACAD12E4}" presName="childTextArrow" presStyleLbl="fgAccFollowNode1" presStyleIdx="5" presStyleCnt="7">
        <dgm:presLayoutVars>
          <dgm:bulletEnabled val="1"/>
        </dgm:presLayoutVars>
      </dgm:prSet>
      <dgm:spPr/>
    </dgm:pt>
    <dgm:pt modelId="{2279EFDC-2859-4458-9C1F-11FED2D1CF00}" type="pres">
      <dgm:prSet presAssocID="{3BD439EE-8FEB-4218-90E5-13A27E4C4F43}" presName="childTextArrow" presStyleLbl="fgAccFollowNode1" presStyleIdx="6" presStyleCnt="7">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B8ADAA0B-B1A5-4121-A01B-6B09B183614F}" srcId="{937BD158-56F8-4E9D-BFFD-79A6FF51ACA6}" destId="{CAD4D890-B08A-4164-B41E-4A870EE99E9F}" srcOrd="2" destOrd="0" parTransId="{42A7C31D-60FD-447B-A9AA-860118BB6DFF}" sibTransId="{A50922D3-6C14-43E1-9A3C-A05E154868CA}"/>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D0ED3FFB-507A-4C42-96FB-65E983CE4440}" type="presOf" srcId="{CAD4D890-B08A-4164-B41E-4A870EE99E9F}" destId="{C796FE05-1BEC-4A88-A2A9-FF23D903EF4E}" srcOrd="0" destOrd="0" presId="urn:microsoft.com/office/officeart/2005/8/layout/process4"/>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4069D8AB-0728-4218-9F9F-945D16C3D702}" type="presParOf" srcId="{16575634-23F7-46C6-B603-0E0910EB219B}" destId="{C796FE05-1BEC-4A88-A2A9-FF23D903EF4E}" srcOrd="2"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DC1813A-D1C4-4C65-AF66-596A82387E23}">
      <dgm:prSet phldrT="[Text]"/>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Student Contribution from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Assets</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Contribution from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CDC1813A-D1C4-4C65-AF66-596A82387E23}">
      <dgm:prSet phldrT="[Text]"/>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Student Contribution from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Assets</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Available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7B147A2-06A6-457E-BFF2-FE9FA7D6FBE4}" type="doc">
      <dgm:prSet loTypeId="urn:microsoft.com/office/officeart/2005/8/layout/hProcess10" loCatId="picture" qsTypeId="urn:microsoft.com/office/officeart/2005/8/quickstyle/simple1" qsCatId="simple" csTypeId="urn:microsoft.com/office/officeart/2005/8/colors/colorful3" csCatId="colorful" phldr="1"/>
      <dgm:spPr/>
      <dgm:t>
        <a:bodyPr/>
        <a:lstStyle/>
        <a:p>
          <a:endParaRPr lang="en-US"/>
        </a:p>
      </dgm:t>
    </dgm:pt>
    <dgm:pt modelId="{E33DF2FA-2432-4B28-BAA8-A50C07775CBE}">
      <dgm:prSet/>
      <dgm:spPr/>
      <dgm:t>
        <a:bodyPr/>
        <a:lstStyle/>
        <a:p>
          <a:r>
            <a:rPr lang="en-US" dirty="0"/>
            <a:t>Measuring the family’s financial strength or wealth.</a:t>
          </a:r>
        </a:p>
      </dgm:t>
    </dgm:pt>
    <dgm:pt modelId="{D245985F-3298-4B1D-B145-01009B7CBDF0}" type="parTrans" cxnId="{88FA281F-666F-48FA-B625-3F01A79C834B}">
      <dgm:prSet/>
      <dgm:spPr/>
      <dgm:t>
        <a:bodyPr/>
        <a:lstStyle/>
        <a:p>
          <a:endParaRPr lang="en-US"/>
        </a:p>
      </dgm:t>
    </dgm:pt>
    <dgm:pt modelId="{13E166A3-D178-4821-AC20-67307AC09090}" type="sibTrans" cxnId="{88FA281F-666F-48FA-B625-3F01A79C834B}">
      <dgm:prSet/>
      <dgm:spPr/>
      <dgm:t>
        <a:bodyPr/>
        <a:lstStyle/>
        <a:p>
          <a:endParaRPr lang="en-US"/>
        </a:p>
      </dgm:t>
    </dgm:pt>
    <dgm:pt modelId="{5BDD547D-8DCF-4CCB-BC33-AF193DD8F3CA}">
      <dgm:prSet/>
      <dgm:spPr/>
      <dgm:t>
        <a:bodyPr/>
        <a:lstStyle/>
        <a:p>
          <a:r>
            <a:rPr lang="en-US"/>
            <a:t>Assessing a portion of the family’s financial resources as being available to contribute towards the costs of the student’s education.</a:t>
          </a:r>
        </a:p>
      </dgm:t>
    </dgm:pt>
    <dgm:pt modelId="{D930DC2E-0EC8-4A90-81BE-51A9B8926FC9}" type="parTrans" cxnId="{75D5B92B-3B61-43AE-B71F-494954063B02}">
      <dgm:prSet/>
      <dgm:spPr/>
      <dgm:t>
        <a:bodyPr/>
        <a:lstStyle/>
        <a:p>
          <a:endParaRPr lang="en-US"/>
        </a:p>
      </dgm:t>
    </dgm:pt>
    <dgm:pt modelId="{29275B69-853E-4AE9-B6F1-39DDE15A0093}" type="sibTrans" cxnId="{75D5B92B-3B61-43AE-B71F-494954063B02}">
      <dgm:prSet/>
      <dgm:spPr/>
      <dgm:t>
        <a:bodyPr/>
        <a:lstStyle/>
        <a:p>
          <a:endParaRPr lang="en-US"/>
        </a:p>
      </dgm:t>
    </dgm:pt>
    <dgm:pt modelId="{CD678617-A6D1-4077-B609-94F90470A797}" type="pres">
      <dgm:prSet presAssocID="{27B147A2-06A6-457E-BFF2-FE9FA7D6FBE4}" presName="Name0" presStyleCnt="0">
        <dgm:presLayoutVars>
          <dgm:dir/>
          <dgm:resizeHandles val="exact"/>
        </dgm:presLayoutVars>
      </dgm:prSet>
      <dgm:spPr/>
    </dgm:pt>
    <dgm:pt modelId="{D630E204-388E-4D82-9B2B-AE999422C429}" type="pres">
      <dgm:prSet presAssocID="{E33DF2FA-2432-4B28-BAA8-A50C07775CBE}" presName="composite" presStyleCnt="0"/>
      <dgm:spPr/>
    </dgm:pt>
    <dgm:pt modelId="{2BEE066A-AA6E-4B57-9EB0-B9B0CFF77D5C}" type="pres">
      <dgm:prSet presAssocID="{E33DF2FA-2432-4B28-BAA8-A50C07775CBE}" presName="imagSh" presStyleLbl="b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1000" b="-21000"/>
          </a:stretch>
        </a:blipFill>
      </dgm:spPr>
      <dgm:extLst>
        <a:ext uri="{E40237B7-FDA0-4F09-8148-C483321AD2D9}">
          <dgm14:cNvPr xmlns:dgm14="http://schemas.microsoft.com/office/drawing/2010/diagram" id="0" name="" descr="Money with solid fill"/>
        </a:ext>
      </dgm:extLst>
    </dgm:pt>
    <dgm:pt modelId="{C8A1A2B0-DD64-4167-A612-F23335243C0C}" type="pres">
      <dgm:prSet presAssocID="{E33DF2FA-2432-4B28-BAA8-A50C07775CBE}" presName="txNode" presStyleLbl="node1" presStyleIdx="0" presStyleCnt="2">
        <dgm:presLayoutVars>
          <dgm:bulletEnabled val="1"/>
        </dgm:presLayoutVars>
      </dgm:prSet>
      <dgm:spPr/>
    </dgm:pt>
    <dgm:pt modelId="{8B12A5B4-8C8E-4F33-9BE5-CD04E6F38911}" type="pres">
      <dgm:prSet presAssocID="{13E166A3-D178-4821-AC20-67307AC09090}" presName="sibTrans" presStyleLbl="sibTrans2D1" presStyleIdx="0" presStyleCnt="1"/>
      <dgm:spPr/>
    </dgm:pt>
    <dgm:pt modelId="{AF4589F7-01F5-442E-B2E0-76721ACA8108}" type="pres">
      <dgm:prSet presAssocID="{13E166A3-D178-4821-AC20-67307AC09090}" presName="connTx" presStyleLbl="sibTrans2D1" presStyleIdx="0" presStyleCnt="1"/>
      <dgm:spPr/>
    </dgm:pt>
    <dgm:pt modelId="{6759391A-2B2E-483E-8518-BECCEA7C1EBE}" type="pres">
      <dgm:prSet presAssocID="{5BDD547D-8DCF-4CCB-BC33-AF193DD8F3CA}" presName="composite" presStyleCnt="0"/>
      <dgm:spPr/>
    </dgm:pt>
    <dgm:pt modelId="{B6D69F4B-A50F-4F50-995C-ADFFD10C39EA}" type="pres">
      <dgm:prSet presAssocID="{5BDD547D-8DCF-4CCB-BC33-AF193DD8F3CA}" presName="imagSh" presStyleLbl="b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1000" b="-21000"/>
          </a:stretch>
        </a:blipFill>
      </dgm:spPr>
      <dgm:extLst>
        <a:ext uri="{E40237B7-FDA0-4F09-8148-C483321AD2D9}">
          <dgm14:cNvPr xmlns:dgm14="http://schemas.microsoft.com/office/drawing/2010/diagram" id="0" name="" descr="Flying Money with solid fill"/>
        </a:ext>
      </dgm:extLst>
    </dgm:pt>
    <dgm:pt modelId="{CE47C1D9-C300-4BB4-B8AF-605A948281E3}" type="pres">
      <dgm:prSet presAssocID="{5BDD547D-8DCF-4CCB-BC33-AF193DD8F3CA}" presName="txNode" presStyleLbl="node1" presStyleIdx="1" presStyleCnt="2">
        <dgm:presLayoutVars>
          <dgm:bulletEnabled val="1"/>
        </dgm:presLayoutVars>
      </dgm:prSet>
      <dgm:spPr/>
    </dgm:pt>
  </dgm:ptLst>
  <dgm:cxnLst>
    <dgm:cxn modelId="{42980505-AEB8-4A36-96DF-04F6173F7757}" type="presOf" srcId="{27B147A2-06A6-457E-BFF2-FE9FA7D6FBE4}" destId="{CD678617-A6D1-4077-B609-94F90470A797}" srcOrd="0" destOrd="0" presId="urn:microsoft.com/office/officeart/2005/8/layout/hProcess10"/>
    <dgm:cxn modelId="{88FA281F-666F-48FA-B625-3F01A79C834B}" srcId="{27B147A2-06A6-457E-BFF2-FE9FA7D6FBE4}" destId="{E33DF2FA-2432-4B28-BAA8-A50C07775CBE}" srcOrd="0" destOrd="0" parTransId="{D245985F-3298-4B1D-B145-01009B7CBDF0}" sibTransId="{13E166A3-D178-4821-AC20-67307AC09090}"/>
    <dgm:cxn modelId="{75D5B92B-3B61-43AE-B71F-494954063B02}" srcId="{27B147A2-06A6-457E-BFF2-FE9FA7D6FBE4}" destId="{5BDD547D-8DCF-4CCB-BC33-AF193DD8F3CA}" srcOrd="1" destOrd="0" parTransId="{D930DC2E-0EC8-4A90-81BE-51A9B8926FC9}" sibTransId="{29275B69-853E-4AE9-B6F1-39DDE15A0093}"/>
    <dgm:cxn modelId="{40A6D052-AF42-4B33-8998-2F751E9AB341}" type="presOf" srcId="{13E166A3-D178-4821-AC20-67307AC09090}" destId="{8B12A5B4-8C8E-4F33-9BE5-CD04E6F38911}" srcOrd="0" destOrd="0" presId="urn:microsoft.com/office/officeart/2005/8/layout/hProcess10"/>
    <dgm:cxn modelId="{76622678-621B-4558-B448-E3032850BB3A}" type="presOf" srcId="{E33DF2FA-2432-4B28-BAA8-A50C07775CBE}" destId="{C8A1A2B0-DD64-4167-A612-F23335243C0C}" srcOrd="0" destOrd="0" presId="urn:microsoft.com/office/officeart/2005/8/layout/hProcess10"/>
    <dgm:cxn modelId="{C9D38658-9C4F-43C5-91A5-B7ACF68C445C}" type="presOf" srcId="{13E166A3-D178-4821-AC20-67307AC09090}" destId="{AF4589F7-01F5-442E-B2E0-76721ACA8108}" srcOrd="1" destOrd="0" presId="urn:microsoft.com/office/officeart/2005/8/layout/hProcess10"/>
    <dgm:cxn modelId="{ECD2CFE2-3319-412E-93D1-5333BD6D30A2}" type="presOf" srcId="{5BDD547D-8DCF-4CCB-BC33-AF193DD8F3CA}" destId="{CE47C1D9-C300-4BB4-B8AF-605A948281E3}" srcOrd="0" destOrd="0" presId="urn:microsoft.com/office/officeart/2005/8/layout/hProcess10"/>
    <dgm:cxn modelId="{1A1A62A1-55AC-4594-B946-D89C130C3DD9}" type="presParOf" srcId="{CD678617-A6D1-4077-B609-94F90470A797}" destId="{D630E204-388E-4D82-9B2B-AE999422C429}" srcOrd="0" destOrd="0" presId="urn:microsoft.com/office/officeart/2005/8/layout/hProcess10"/>
    <dgm:cxn modelId="{7864666D-F21E-49D1-8DF1-FF6545ECBB83}" type="presParOf" srcId="{D630E204-388E-4D82-9B2B-AE999422C429}" destId="{2BEE066A-AA6E-4B57-9EB0-B9B0CFF77D5C}" srcOrd="0" destOrd="0" presId="urn:microsoft.com/office/officeart/2005/8/layout/hProcess10"/>
    <dgm:cxn modelId="{28C5A47A-66B0-455D-B31B-BB0D73C28734}" type="presParOf" srcId="{D630E204-388E-4D82-9B2B-AE999422C429}" destId="{C8A1A2B0-DD64-4167-A612-F23335243C0C}" srcOrd="1" destOrd="0" presId="urn:microsoft.com/office/officeart/2005/8/layout/hProcess10"/>
    <dgm:cxn modelId="{7210D0F7-1BB0-4047-96F0-936F37421D6D}" type="presParOf" srcId="{CD678617-A6D1-4077-B609-94F90470A797}" destId="{8B12A5B4-8C8E-4F33-9BE5-CD04E6F38911}" srcOrd="1" destOrd="0" presId="urn:microsoft.com/office/officeart/2005/8/layout/hProcess10"/>
    <dgm:cxn modelId="{F70C563E-E335-4B6F-A232-2414FC227794}" type="presParOf" srcId="{8B12A5B4-8C8E-4F33-9BE5-CD04E6F38911}" destId="{AF4589F7-01F5-442E-B2E0-76721ACA8108}" srcOrd="0" destOrd="0" presId="urn:microsoft.com/office/officeart/2005/8/layout/hProcess10"/>
    <dgm:cxn modelId="{98BD8E10-16F5-4CDF-B491-76B3B310F606}" type="presParOf" srcId="{CD678617-A6D1-4077-B609-94F90470A797}" destId="{6759391A-2B2E-483E-8518-BECCEA7C1EBE}" srcOrd="2" destOrd="0" presId="urn:microsoft.com/office/officeart/2005/8/layout/hProcess10"/>
    <dgm:cxn modelId="{C0AFB88F-3EED-4370-BBA4-45DAAE712DF2}" type="presParOf" srcId="{6759391A-2B2E-483E-8518-BECCEA7C1EBE}" destId="{B6D69F4B-A50F-4F50-995C-ADFFD10C39EA}" srcOrd="0" destOrd="0" presId="urn:microsoft.com/office/officeart/2005/8/layout/hProcess10"/>
    <dgm:cxn modelId="{65A3E508-D8A4-446A-81F0-95B62B03D76D}" type="presParOf" srcId="{6759391A-2B2E-483E-8518-BECCEA7C1EBE}" destId="{CE47C1D9-C300-4BB4-B8AF-605A948281E3}"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6_2" csCatId="accent6" phldr="1"/>
      <dgm:spPr/>
    </dgm:pt>
    <dgm:pt modelId="{84ED2F66-5EE2-44FD-B66F-9BFEF6311C8F}">
      <dgm:prSet phldrT="[Text]"/>
      <dgm:spPr/>
      <dgm:t>
        <a:bodyPr/>
        <a:lstStyle/>
        <a:p>
          <a:r>
            <a:rPr lang="en-US" dirty="0"/>
            <a:t>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ACC19C0C-D926-4959-A291-951F73467DE8}">
      <dgm:prSet phldrT="[Text]"/>
      <dgm:spPr/>
      <dgm:t>
        <a:bodyPr/>
        <a:lstStyle/>
        <a:p>
          <a:r>
            <a:rPr lang="en-US" dirty="0"/>
            <a:t>Contribution from Assets</a:t>
          </a:r>
        </a:p>
      </dgm:t>
    </dgm:pt>
    <dgm:pt modelId="{83057802-6B42-4CFD-9C31-BB8C3F57EA7A}" type="parTrans" cxnId="{E02E927F-1B96-4F1E-9A0F-F88DECB75944}">
      <dgm:prSet/>
      <dgm:spPr/>
      <dgm:t>
        <a:bodyPr/>
        <a:lstStyle/>
        <a:p>
          <a:endParaRPr lang="en-US"/>
        </a:p>
      </dgm:t>
    </dgm:pt>
    <dgm:pt modelId="{AA0076B5-F1D1-4DF6-A094-E8EE5AC9725F}" type="sibTrans" cxnId="{E02E927F-1B96-4F1E-9A0F-F88DECB75944}">
      <dgm:prSet/>
      <dgm:spPr/>
      <dgm:t>
        <a:bodyPr/>
        <a:lstStyle/>
        <a:p>
          <a:endParaRPr lang="en-US"/>
        </a:p>
      </dgm:t>
    </dgm:pt>
    <dgm:pt modelId="{F4AB7B54-23A1-4278-BBFF-8C2744D0A71B}">
      <dgm:prSet phldrT="[Text]"/>
      <dgm:spPr/>
      <dgm:t>
        <a:bodyPr/>
        <a:lstStyle/>
        <a:p>
          <a:r>
            <a:rPr lang="en-US" dirty="0"/>
            <a:t>Student Aid Index</a:t>
          </a:r>
        </a:p>
      </dgm:t>
    </dgm:pt>
    <dgm:pt modelId="{446DE01E-35EB-410A-9C6B-1E1AF40BB678}" type="parTrans" cxnId="{1AA12C84-50B7-4928-AC47-B3BD092A85EB}">
      <dgm:prSet/>
      <dgm:spPr/>
      <dgm:t>
        <a:bodyPr/>
        <a:lstStyle/>
        <a:p>
          <a:endParaRPr lang="en-US"/>
        </a:p>
      </dgm:t>
    </dgm:pt>
    <dgm:pt modelId="{6E181C3B-27FF-495D-8A85-17C67844DEF9}" type="sibTrans" cxnId="{1AA12C84-50B7-4928-AC47-B3BD092A85E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3">
        <dgm:presLayoutVars>
          <dgm:bulletEnabled val="1"/>
        </dgm:presLayoutVars>
      </dgm:prSet>
      <dgm:spPr/>
    </dgm:pt>
    <dgm:pt modelId="{E78FEF2A-81A7-4060-9B3F-F36B4F7E25E0}" type="pres">
      <dgm:prSet presAssocID="{4F410CD2-C907-48EF-BB00-274C2861968B}" presName="spacerL" presStyleCnt="0"/>
      <dgm:spPr/>
    </dgm:pt>
    <dgm:pt modelId="{49CDFE92-3C61-4A66-AC4D-6CDE99188F78}" type="pres">
      <dgm:prSet presAssocID="{4F410CD2-C907-48EF-BB00-274C2861968B}" presName="sibTrans" presStyleLbl="sibTrans2D1" presStyleIdx="0" presStyleCnt="2"/>
      <dgm:spPr/>
    </dgm:pt>
    <dgm:pt modelId="{A36E7837-0C0B-4FF6-BDE9-B9BBB933695C}" type="pres">
      <dgm:prSet presAssocID="{4F410CD2-C907-48EF-BB00-274C2861968B}" presName="spacerR" presStyleCnt="0"/>
      <dgm:spPr/>
    </dgm:pt>
    <dgm:pt modelId="{76B0469A-940F-440B-809D-84BE619EFA41}" type="pres">
      <dgm:prSet presAssocID="{ACC19C0C-D926-4959-A291-951F73467DE8}" presName="node" presStyleLbl="node1" presStyleIdx="1" presStyleCnt="3">
        <dgm:presLayoutVars>
          <dgm:bulletEnabled val="1"/>
        </dgm:presLayoutVars>
      </dgm:prSet>
      <dgm:spPr/>
    </dgm:pt>
    <dgm:pt modelId="{4E1EE5FE-DE9C-4139-A6C2-AFEC669FA617}" type="pres">
      <dgm:prSet presAssocID="{AA0076B5-F1D1-4DF6-A094-E8EE5AC9725F}" presName="spacerL" presStyleCnt="0"/>
      <dgm:spPr/>
    </dgm:pt>
    <dgm:pt modelId="{FD9084AE-D041-417B-90CC-7AE8B5257623}" type="pres">
      <dgm:prSet presAssocID="{AA0076B5-F1D1-4DF6-A094-E8EE5AC9725F}" presName="sibTrans" presStyleLbl="sibTrans2D1" presStyleIdx="1" presStyleCnt="2"/>
      <dgm:spPr/>
    </dgm:pt>
    <dgm:pt modelId="{F53C5B8F-CBE7-4B41-84EE-E17AFC30C33A}" type="pres">
      <dgm:prSet presAssocID="{AA0076B5-F1D1-4DF6-A094-E8EE5AC9725F}" presName="spacerR" presStyleCnt="0"/>
      <dgm:spPr/>
    </dgm:pt>
    <dgm:pt modelId="{362F0936-BE50-4BF4-AF26-893F46F2B700}" type="pres">
      <dgm:prSet presAssocID="{F4AB7B54-23A1-4278-BBFF-8C2744D0A71B}" presName="node" presStyleLbl="node1" presStyleIdx="2" presStyleCnt="3">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E02E927F-1B96-4F1E-9A0F-F88DECB75944}" srcId="{D1508FFA-3EE6-4A9C-8666-60DA219A11DE}" destId="{ACC19C0C-D926-4959-A291-951F73467DE8}" srcOrd="1" destOrd="0" parTransId="{83057802-6B42-4CFD-9C31-BB8C3F57EA7A}" sibTransId="{AA0076B5-F1D1-4DF6-A094-E8EE5AC9725F}"/>
    <dgm:cxn modelId="{1AA12C84-50B7-4928-AC47-B3BD092A85EB}" srcId="{D1508FFA-3EE6-4A9C-8666-60DA219A11DE}" destId="{F4AB7B54-23A1-4278-BBFF-8C2744D0A71B}" srcOrd="2" destOrd="0" parTransId="{446DE01E-35EB-410A-9C6B-1E1AF40BB678}" sibTransId="{6E181C3B-27FF-495D-8A85-17C67844DEF9}"/>
    <dgm:cxn modelId="{38C0C888-8890-4413-A132-11E550EF6666}" type="presOf" srcId="{F4AB7B54-23A1-4278-BBFF-8C2744D0A71B}" destId="{362F0936-BE50-4BF4-AF26-893F46F2B700}" srcOrd="0" destOrd="0" presId="urn:microsoft.com/office/officeart/2005/8/layout/equation1"/>
    <dgm:cxn modelId="{6FAD7ABF-305C-4D1D-B62D-60D25C200CC1}" type="presOf" srcId="{ACC19C0C-D926-4959-A291-951F73467DE8}" destId="{76B0469A-940F-440B-809D-84BE619EFA41}" srcOrd="0" destOrd="0" presId="urn:microsoft.com/office/officeart/2005/8/layout/equation1"/>
    <dgm:cxn modelId="{4EAC87C8-CACE-451C-A989-EB1B1A0FED4A}" type="presOf" srcId="{AA0076B5-F1D1-4DF6-A094-E8EE5AC9725F}" destId="{FD9084AE-D041-417B-90CC-7AE8B5257623}" srcOrd="0" destOrd="0" presId="urn:microsoft.com/office/officeart/2005/8/layout/equation1"/>
    <dgm:cxn modelId="{DD7255EB-FA2B-4597-B4B2-8535EFAD4908}" type="presOf" srcId="{84ED2F66-5EE2-44FD-B66F-9BFEF6311C8F}" destId="{785CC17E-EC13-49A1-AD2F-E27A268D02E9}" srcOrd="0" destOrd="0" presId="urn:microsoft.com/office/officeart/2005/8/layout/equation1"/>
    <dgm:cxn modelId="{3826C4F4-098E-404F-A346-32A520A6D908}" type="presOf" srcId="{4F410CD2-C907-48EF-BB00-274C2861968B}" destId="{49CDFE92-3C61-4A66-AC4D-6CDE99188F78}"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 modelId="{98D80EA1-89DE-4EDE-BE9C-B48A7C074C0D}" type="presParOf" srcId="{FE96FE5A-D040-4040-B3A9-A838ABB7BAC0}" destId="{E78FEF2A-81A7-4060-9B3F-F36B4F7E25E0}" srcOrd="1" destOrd="0" presId="urn:microsoft.com/office/officeart/2005/8/layout/equation1"/>
    <dgm:cxn modelId="{AB7DD78E-925A-4D9D-9ADF-CBECAE92D5D7}" type="presParOf" srcId="{FE96FE5A-D040-4040-B3A9-A838ABB7BAC0}" destId="{49CDFE92-3C61-4A66-AC4D-6CDE99188F78}" srcOrd="2" destOrd="0" presId="urn:microsoft.com/office/officeart/2005/8/layout/equation1"/>
    <dgm:cxn modelId="{A845DD21-5AA0-43B4-B6CE-94540DB15437}" type="presParOf" srcId="{FE96FE5A-D040-4040-B3A9-A838ABB7BAC0}" destId="{A36E7837-0C0B-4FF6-BDE9-B9BBB933695C}" srcOrd="3" destOrd="0" presId="urn:microsoft.com/office/officeart/2005/8/layout/equation1"/>
    <dgm:cxn modelId="{1634A26F-6874-4E4B-8BD5-B09D96CF7877}" type="presParOf" srcId="{FE96FE5A-D040-4040-B3A9-A838ABB7BAC0}" destId="{76B0469A-940F-440B-809D-84BE619EFA41}" srcOrd="4" destOrd="0" presId="urn:microsoft.com/office/officeart/2005/8/layout/equation1"/>
    <dgm:cxn modelId="{AD5ECF47-7C85-4597-8C3F-D2E9562EB8AF}" type="presParOf" srcId="{FE96FE5A-D040-4040-B3A9-A838ABB7BAC0}" destId="{4E1EE5FE-DE9C-4139-A6C2-AFEC669FA617}" srcOrd="5" destOrd="0" presId="urn:microsoft.com/office/officeart/2005/8/layout/equation1"/>
    <dgm:cxn modelId="{A829154A-86BA-4551-BFB0-4BEA663D2696}" type="presParOf" srcId="{FE96FE5A-D040-4040-B3A9-A838ABB7BAC0}" destId="{FD9084AE-D041-417B-90CC-7AE8B5257623}" srcOrd="6" destOrd="0" presId="urn:microsoft.com/office/officeart/2005/8/layout/equation1"/>
    <dgm:cxn modelId="{66609228-690E-4DF2-ACCA-D30433969265}" type="presParOf" srcId="{FE96FE5A-D040-4040-B3A9-A838ABB7BAC0}" destId="{F53C5B8F-CBE7-4B41-84EE-E17AFC30C33A}" srcOrd="7" destOrd="0" presId="urn:microsoft.com/office/officeart/2005/8/layout/equation1"/>
    <dgm:cxn modelId="{7FD60DB3-785A-4B7C-8782-21AAD81FF856}" type="presParOf" srcId="{FE96FE5A-D040-4040-B3A9-A838ABB7BAC0}" destId="{362F0936-BE50-4BF4-AF26-893F46F2B70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EFFD4-15E3-4852-937D-3A7818AFBA9F}"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B0B46893-E4F4-4F7E-B05B-E756C7F6DFB9}">
      <dgm:prSet/>
      <dgm:spPr/>
      <dgm:t>
        <a:bodyPr/>
        <a:lstStyle/>
        <a:p>
          <a:r>
            <a:rPr lang="en-US" dirty="0">
              <a:latin typeface="+mj-lt"/>
            </a:rPr>
            <a:t>Which circus is right for me?</a:t>
          </a:r>
        </a:p>
      </dgm:t>
    </dgm:pt>
    <dgm:pt modelId="{76F38547-19EF-4F29-94DC-10839DD32BE6}" type="parTrans" cxnId="{74709FD8-A0CD-4AF5-9E73-5844C6A3478B}">
      <dgm:prSet/>
      <dgm:spPr/>
      <dgm:t>
        <a:bodyPr/>
        <a:lstStyle/>
        <a:p>
          <a:endParaRPr lang="en-US"/>
        </a:p>
      </dgm:t>
    </dgm:pt>
    <dgm:pt modelId="{C90A4D6C-7129-4DDB-B8B3-DC4DDEA979ED}" type="sibTrans" cxnId="{74709FD8-A0CD-4AF5-9E73-5844C6A3478B}">
      <dgm:prSet/>
      <dgm:spPr/>
      <dgm:t>
        <a:bodyPr/>
        <a:lstStyle/>
        <a:p>
          <a:endParaRPr lang="en-US"/>
        </a:p>
      </dgm:t>
    </dgm:pt>
    <dgm:pt modelId="{2CB9F2FF-2083-4C12-83F8-E13E6F97A4FC}">
      <dgm:prSet/>
      <dgm:spPr/>
      <dgm:t>
        <a:bodyPr/>
        <a:lstStyle/>
        <a:p>
          <a:r>
            <a:rPr lang="en-US" dirty="0">
              <a:latin typeface="+mj-lt"/>
            </a:rPr>
            <a:t>Which tent do I go in?</a:t>
          </a:r>
        </a:p>
      </dgm:t>
    </dgm:pt>
    <dgm:pt modelId="{E908C569-6088-4C3E-B826-AF9A03355FE9}" type="parTrans" cxnId="{FF17A972-CD91-4ECE-9978-B4E9EBE04DF7}">
      <dgm:prSet/>
      <dgm:spPr/>
      <dgm:t>
        <a:bodyPr/>
        <a:lstStyle/>
        <a:p>
          <a:endParaRPr lang="en-US"/>
        </a:p>
      </dgm:t>
    </dgm:pt>
    <dgm:pt modelId="{F0AEF760-BA2B-453F-9AF1-E73E184D87B4}" type="sibTrans" cxnId="{FF17A972-CD91-4ECE-9978-B4E9EBE04DF7}">
      <dgm:prSet/>
      <dgm:spPr/>
      <dgm:t>
        <a:bodyPr/>
        <a:lstStyle/>
        <a:p>
          <a:endParaRPr lang="en-US"/>
        </a:p>
      </dgm:t>
    </dgm:pt>
    <dgm:pt modelId="{8E0AA33C-A5AF-4366-8A82-8BAAA01C1A25}">
      <dgm:prSet/>
      <dgm:spPr/>
      <dgm:t>
        <a:bodyPr/>
        <a:lstStyle/>
        <a:p>
          <a:r>
            <a:rPr lang="en-US" dirty="0">
              <a:latin typeface="+mj-lt"/>
            </a:rPr>
            <a:t>What happens behind the curtain?</a:t>
          </a:r>
        </a:p>
      </dgm:t>
    </dgm:pt>
    <dgm:pt modelId="{EBF4A851-05D6-45AD-980D-7F8179763BC4}" type="parTrans" cxnId="{78B3D9D3-2329-4E76-BCB3-48FB7C6916F4}">
      <dgm:prSet/>
      <dgm:spPr/>
      <dgm:t>
        <a:bodyPr/>
        <a:lstStyle/>
        <a:p>
          <a:endParaRPr lang="en-US"/>
        </a:p>
      </dgm:t>
    </dgm:pt>
    <dgm:pt modelId="{228303C2-DDC2-4563-BC92-6A984C13EFE0}" type="sibTrans" cxnId="{78B3D9D3-2329-4E76-BCB3-48FB7C6916F4}">
      <dgm:prSet/>
      <dgm:spPr/>
      <dgm:t>
        <a:bodyPr/>
        <a:lstStyle/>
        <a:p>
          <a:endParaRPr lang="en-US"/>
        </a:p>
      </dgm:t>
    </dgm:pt>
    <dgm:pt modelId="{76D7EB9F-A4CD-479F-9BD4-14840D606674}">
      <dgm:prSet/>
      <dgm:spPr/>
      <dgm:t>
        <a:bodyPr/>
        <a:lstStyle/>
        <a:p>
          <a:r>
            <a:rPr lang="en-US" dirty="0"/>
            <a:t>SAI Formulas</a:t>
          </a:r>
        </a:p>
      </dgm:t>
    </dgm:pt>
    <dgm:pt modelId="{91BBDFA0-22FF-48A1-9B03-2A9CF9BA59B9}" type="parTrans" cxnId="{6B787DFE-99FF-4F3D-AFA0-F5E94D87C5BE}">
      <dgm:prSet/>
      <dgm:spPr/>
      <dgm:t>
        <a:bodyPr/>
        <a:lstStyle/>
        <a:p>
          <a:endParaRPr lang="en-US"/>
        </a:p>
      </dgm:t>
    </dgm:pt>
    <dgm:pt modelId="{AE4025F4-BEDE-45B4-AE4A-D0FC0F898A9C}" type="sibTrans" cxnId="{6B787DFE-99FF-4F3D-AFA0-F5E94D87C5BE}">
      <dgm:prSet/>
      <dgm:spPr/>
      <dgm:t>
        <a:bodyPr/>
        <a:lstStyle/>
        <a:p>
          <a:endParaRPr lang="en-US"/>
        </a:p>
      </dgm:t>
    </dgm:pt>
    <dgm:pt modelId="{0EF1C5D8-896B-49B1-B28A-5A11346AA717}">
      <dgm:prSet/>
      <dgm:spPr/>
      <dgm:t>
        <a:bodyPr/>
        <a:lstStyle/>
        <a:p>
          <a:r>
            <a:rPr lang="en-US" dirty="0"/>
            <a:t>SAI Flowchart</a:t>
          </a:r>
        </a:p>
      </dgm:t>
    </dgm:pt>
    <dgm:pt modelId="{A227C328-C8BA-4003-9B1E-D14B34B1ECF9}" type="parTrans" cxnId="{7CAEFC70-B6FA-4002-A53C-27ABD24E65D4}">
      <dgm:prSet/>
      <dgm:spPr/>
      <dgm:t>
        <a:bodyPr/>
        <a:lstStyle/>
        <a:p>
          <a:endParaRPr lang="en-US"/>
        </a:p>
      </dgm:t>
    </dgm:pt>
    <dgm:pt modelId="{49F1410D-C849-47F8-BD26-84B1C1185B3D}" type="sibTrans" cxnId="{7CAEFC70-B6FA-4002-A53C-27ABD24E65D4}">
      <dgm:prSet/>
      <dgm:spPr/>
      <dgm:t>
        <a:bodyPr/>
        <a:lstStyle/>
        <a:p>
          <a:endParaRPr lang="en-US"/>
        </a:p>
      </dgm:t>
    </dgm:pt>
    <dgm:pt modelId="{279E3EB2-AF7E-49FC-BF34-4A5871A9B416}">
      <dgm:prSet/>
      <dgm:spPr/>
      <dgm:t>
        <a:bodyPr/>
        <a:lstStyle/>
        <a:p>
          <a:r>
            <a:rPr lang="en-US" dirty="0"/>
            <a:t>SAI Calculation</a:t>
          </a:r>
        </a:p>
      </dgm:t>
    </dgm:pt>
    <dgm:pt modelId="{513B5795-C99C-4B7E-AA5F-B8889C15E58B}" type="parTrans" cxnId="{1109FAFF-60FC-4349-A844-673E4E05D9A0}">
      <dgm:prSet/>
      <dgm:spPr/>
      <dgm:t>
        <a:bodyPr/>
        <a:lstStyle/>
        <a:p>
          <a:endParaRPr lang="en-US"/>
        </a:p>
      </dgm:t>
    </dgm:pt>
    <dgm:pt modelId="{81F9EC44-46D6-4C04-889B-D82763822B29}" type="sibTrans" cxnId="{1109FAFF-60FC-4349-A844-673E4E05D9A0}">
      <dgm:prSet/>
      <dgm:spPr/>
      <dgm:t>
        <a:bodyPr/>
        <a:lstStyle/>
        <a:p>
          <a:endParaRPr lang="en-US"/>
        </a:p>
      </dgm:t>
    </dgm:pt>
    <dgm:pt modelId="{B8A95218-8FE2-4851-ABBD-B5E86D93489E}" type="pres">
      <dgm:prSet presAssocID="{63BEFFD4-15E3-4852-937D-3A7818AFBA9F}" presName="Name0" presStyleCnt="0">
        <dgm:presLayoutVars>
          <dgm:dir/>
          <dgm:resizeHandles val="exact"/>
        </dgm:presLayoutVars>
      </dgm:prSet>
      <dgm:spPr/>
    </dgm:pt>
    <dgm:pt modelId="{717E5B4D-DFAB-4CBB-801C-64CB871B7E56}" type="pres">
      <dgm:prSet presAssocID="{B0B46893-E4F4-4F7E-B05B-E756C7F6DFB9}" presName="Name5" presStyleLbl="vennNode1" presStyleIdx="0" presStyleCnt="3">
        <dgm:presLayoutVars>
          <dgm:bulletEnabled val="1"/>
        </dgm:presLayoutVars>
      </dgm:prSet>
      <dgm:spPr/>
    </dgm:pt>
    <dgm:pt modelId="{760A90E0-0BD2-4AC2-98C6-402B8CEC4E76}" type="pres">
      <dgm:prSet presAssocID="{C90A4D6C-7129-4DDB-B8B3-DC4DDEA979ED}" presName="space" presStyleCnt="0"/>
      <dgm:spPr/>
    </dgm:pt>
    <dgm:pt modelId="{AF68707D-9754-416E-AD23-564E521CC512}" type="pres">
      <dgm:prSet presAssocID="{2CB9F2FF-2083-4C12-83F8-E13E6F97A4FC}" presName="Name5" presStyleLbl="vennNode1" presStyleIdx="1" presStyleCnt="3">
        <dgm:presLayoutVars>
          <dgm:bulletEnabled val="1"/>
        </dgm:presLayoutVars>
      </dgm:prSet>
      <dgm:spPr/>
    </dgm:pt>
    <dgm:pt modelId="{D8D84C46-EACC-44DB-9549-544AF672E2E4}" type="pres">
      <dgm:prSet presAssocID="{F0AEF760-BA2B-453F-9AF1-E73E184D87B4}" presName="space" presStyleCnt="0"/>
      <dgm:spPr/>
    </dgm:pt>
    <dgm:pt modelId="{C6717B17-1A64-4E36-84CE-19C632DE3555}" type="pres">
      <dgm:prSet presAssocID="{8E0AA33C-A5AF-4366-8A82-8BAAA01C1A25}" presName="Name5" presStyleLbl="vennNode1" presStyleIdx="2" presStyleCnt="3">
        <dgm:presLayoutVars>
          <dgm:bulletEnabled val="1"/>
        </dgm:presLayoutVars>
      </dgm:prSet>
      <dgm:spPr/>
    </dgm:pt>
  </dgm:ptLst>
  <dgm:cxnLst>
    <dgm:cxn modelId="{5817AE23-8784-4C67-BD7F-B4368BFA260E}" type="presOf" srcId="{279E3EB2-AF7E-49FC-BF34-4A5871A9B416}" destId="{C6717B17-1A64-4E36-84CE-19C632DE3555}" srcOrd="0" destOrd="1" presId="urn:microsoft.com/office/officeart/2005/8/layout/venn3"/>
    <dgm:cxn modelId="{36273C32-02E0-4BD5-A5B3-7690D73ED61B}" type="presOf" srcId="{2CB9F2FF-2083-4C12-83F8-E13E6F97A4FC}" destId="{AF68707D-9754-416E-AD23-564E521CC512}" srcOrd="0" destOrd="0" presId="urn:microsoft.com/office/officeart/2005/8/layout/venn3"/>
    <dgm:cxn modelId="{5261ED5F-E290-48C3-BE7E-BDBFEFCC69CC}" type="presOf" srcId="{76D7EB9F-A4CD-479F-9BD4-14840D606674}" destId="{717E5B4D-DFAB-4CBB-801C-64CB871B7E56}" srcOrd="0" destOrd="1" presId="urn:microsoft.com/office/officeart/2005/8/layout/venn3"/>
    <dgm:cxn modelId="{7CAEFC70-B6FA-4002-A53C-27ABD24E65D4}" srcId="{2CB9F2FF-2083-4C12-83F8-E13E6F97A4FC}" destId="{0EF1C5D8-896B-49B1-B28A-5A11346AA717}" srcOrd="0" destOrd="0" parTransId="{A227C328-C8BA-4003-9B1E-D14B34B1ECF9}" sibTransId="{49F1410D-C849-47F8-BD26-84B1C1185B3D}"/>
    <dgm:cxn modelId="{FF17A972-CD91-4ECE-9978-B4E9EBE04DF7}" srcId="{63BEFFD4-15E3-4852-937D-3A7818AFBA9F}" destId="{2CB9F2FF-2083-4C12-83F8-E13E6F97A4FC}" srcOrd="1" destOrd="0" parTransId="{E908C569-6088-4C3E-B826-AF9A03355FE9}" sibTransId="{F0AEF760-BA2B-453F-9AF1-E73E184D87B4}"/>
    <dgm:cxn modelId="{A9708F57-9888-4947-931A-4B20C1D1F36D}" type="presOf" srcId="{0EF1C5D8-896B-49B1-B28A-5A11346AA717}" destId="{AF68707D-9754-416E-AD23-564E521CC512}" srcOrd="0" destOrd="1" presId="urn:microsoft.com/office/officeart/2005/8/layout/venn3"/>
    <dgm:cxn modelId="{D06F1799-A493-4EF2-9D03-8FC2B1825EF7}" type="presOf" srcId="{63BEFFD4-15E3-4852-937D-3A7818AFBA9F}" destId="{B8A95218-8FE2-4851-ABBD-B5E86D93489E}" srcOrd="0" destOrd="0" presId="urn:microsoft.com/office/officeart/2005/8/layout/venn3"/>
    <dgm:cxn modelId="{543C8EC4-BB12-412B-9B58-9C16FA83B41A}" type="presOf" srcId="{8E0AA33C-A5AF-4366-8A82-8BAAA01C1A25}" destId="{C6717B17-1A64-4E36-84CE-19C632DE3555}" srcOrd="0" destOrd="0" presId="urn:microsoft.com/office/officeart/2005/8/layout/venn3"/>
    <dgm:cxn modelId="{78B3D9D3-2329-4E76-BCB3-48FB7C6916F4}" srcId="{63BEFFD4-15E3-4852-937D-3A7818AFBA9F}" destId="{8E0AA33C-A5AF-4366-8A82-8BAAA01C1A25}" srcOrd="2" destOrd="0" parTransId="{EBF4A851-05D6-45AD-980D-7F8179763BC4}" sibTransId="{228303C2-DDC2-4563-BC92-6A984C13EFE0}"/>
    <dgm:cxn modelId="{74709FD8-A0CD-4AF5-9E73-5844C6A3478B}" srcId="{63BEFFD4-15E3-4852-937D-3A7818AFBA9F}" destId="{B0B46893-E4F4-4F7E-B05B-E756C7F6DFB9}" srcOrd="0" destOrd="0" parTransId="{76F38547-19EF-4F29-94DC-10839DD32BE6}" sibTransId="{C90A4D6C-7129-4DDB-B8B3-DC4DDEA979ED}"/>
    <dgm:cxn modelId="{6B787DFE-99FF-4F3D-AFA0-F5E94D87C5BE}" srcId="{B0B46893-E4F4-4F7E-B05B-E756C7F6DFB9}" destId="{76D7EB9F-A4CD-479F-9BD4-14840D606674}" srcOrd="0" destOrd="0" parTransId="{91BBDFA0-22FF-48A1-9B03-2A9CF9BA59B9}" sibTransId="{AE4025F4-BEDE-45B4-AE4A-D0FC0F898A9C}"/>
    <dgm:cxn modelId="{333904FF-2D0E-46CD-9148-65C36A4131EC}" type="presOf" srcId="{B0B46893-E4F4-4F7E-B05B-E756C7F6DFB9}" destId="{717E5B4D-DFAB-4CBB-801C-64CB871B7E56}" srcOrd="0" destOrd="0" presId="urn:microsoft.com/office/officeart/2005/8/layout/venn3"/>
    <dgm:cxn modelId="{1109FAFF-60FC-4349-A844-673E4E05D9A0}" srcId="{8E0AA33C-A5AF-4366-8A82-8BAAA01C1A25}" destId="{279E3EB2-AF7E-49FC-BF34-4A5871A9B416}" srcOrd="0" destOrd="0" parTransId="{513B5795-C99C-4B7E-AA5F-B8889C15E58B}" sibTransId="{81F9EC44-46D6-4C04-889B-D82763822B29}"/>
    <dgm:cxn modelId="{33524F8F-A793-440A-A7ED-603C8C746E2D}" type="presParOf" srcId="{B8A95218-8FE2-4851-ABBD-B5E86D93489E}" destId="{717E5B4D-DFAB-4CBB-801C-64CB871B7E56}" srcOrd="0" destOrd="0" presId="urn:microsoft.com/office/officeart/2005/8/layout/venn3"/>
    <dgm:cxn modelId="{EF9714F6-F116-4252-843A-07711AB1BD39}" type="presParOf" srcId="{B8A95218-8FE2-4851-ABBD-B5E86D93489E}" destId="{760A90E0-0BD2-4AC2-98C6-402B8CEC4E76}" srcOrd="1" destOrd="0" presId="urn:microsoft.com/office/officeart/2005/8/layout/venn3"/>
    <dgm:cxn modelId="{775F148B-DA0C-45E2-8F05-D0DA347AD0D1}" type="presParOf" srcId="{B8A95218-8FE2-4851-ABBD-B5E86D93489E}" destId="{AF68707D-9754-416E-AD23-564E521CC512}" srcOrd="2" destOrd="0" presId="urn:microsoft.com/office/officeart/2005/8/layout/venn3"/>
    <dgm:cxn modelId="{14796BEC-656E-45DF-884E-6F64F3FF021C}" type="presParOf" srcId="{B8A95218-8FE2-4851-ABBD-B5E86D93489E}" destId="{D8D84C46-EACC-44DB-9549-544AF672E2E4}" srcOrd="3" destOrd="0" presId="urn:microsoft.com/office/officeart/2005/8/layout/venn3"/>
    <dgm:cxn modelId="{E53AAC53-0BDA-48DF-A12A-B71115BA93ED}" type="presParOf" srcId="{B8A95218-8FE2-4851-ABBD-B5E86D93489E}" destId="{C6717B17-1A64-4E36-84CE-19C632DE3555}"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6_2" csCatId="accent6" phldr="1"/>
      <dgm:spPr/>
    </dgm:pt>
    <dgm:pt modelId="{84ED2F66-5EE2-44FD-B66F-9BFEF6311C8F}">
      <dgm:prSet phldrT="[Text]"/>
      <dgm:spPr/>
      <dgm:t>
        <a:bodyPr/>
        <a:lstStyle/>
        <a:p>
          <a:r>
            <a:rPr lang="en-US" dirty="0"/>
            <a:t>Parent 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ACC19C0C-D926-4959-A291-951F73467DE8}">
      <dgm:prSet phldrT="[Text]"/>
      <dgm:spPr/>
      <dgm:t>
        <a:bodyPr/>
        <a:lstStyle/>
        <a:p>
          <a:r>
            <a:rPr lang="en-US" dirty="0"/>
            <a:t>Parent Contribution from Assets</a:t>
          </a:r>
        </a:p>
      </dgm:t>
    </dgm:pt>
    <dgm:pt modelId="{83057802-6B42-4CFD-9C31-BB8C3F57EA7A}" type="parTrans" cxnId="{E02E927F-1B96-4F1E-9A0F-F88DECB75944}">
      <dgm:prSet/>
      <dgm:spPr/>
      <dgm:t>
        <a:bodyPr/>
        <a:lstStyle/>
        <a:p>
          <a:endParaRPr lang="en-US"/>
        </a:p>
      </dgm:t>
    </dgm:pt>
    <dgm:pt modelId="{AA0076B5-F1D1-4DF6-A094-E8EE5AC9725F}" type="sibTrans" cxnId="{E02E927F-1B96-4F1E-9A0F-F88DECB75944}">
      <dgm:prSet/>
      <dgm:spPr/>
      <dgm:t>
        <a:bodyPr/>
        <a:lstStyle/>
        <a:p>
          <a:endParaRPr lang="en-US"/>
        </a:p>
      </dgm:t>
    </dgm:pt>
    <dgm:pt modelId="{F4AB7B54-23A1-4278-BBFF-8C2744D0A71B}">
      <dgm:prSet phldrT="[Text]"/>
      <dgm:spPr/>
      <dgm:t>
        <a:bodyPr/>
        <a:lstStyle/>
        <a:p>
          <a:r>
            <a:rPr lang="en-US" dirty="0"/>
            <a:t>Parent Contribution</a:t>
          </a:r>
        </a:p>
      </dgm:t>
    </dgm:pt>
    <dgm:pt modelId="{446DE01E-35EB-410A-9C6B-1E1AF40BB678}" type="parTrans" cxnId="{1AA12C84-50B7-4928-AC47-B3BD092A85EB}">
      <dgm:prSet/>
      <dgm:spPr/>
      <dgm:t>
        <a:bodyPr/>
        <a:lstStyle/>
        <a:p>
          <a:endParaRPr lang="en-US"/>
        </a:p>
      </dgm:t>
    </dgm:pt>
    <dgm:pt modelId="{6E181C3B-27FF-495D-8A85-17C67844DEF9}" type="sibTrans" cxnId="{1AA12C84-50B7-4928-AC47-B3BD092A85E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3">
        <dgm:presLayoutVars>
          <dgm:bulletEnabled val="1"/>
        </dgm:presLayoutVars>
      </dgm:prSet>
      <dgm:spPr/>
    </dgm:pt>
    <dgm:pt modelId="{E78FEF2A-81A7-4060-9B3F-F36B4F7E25E0}" type="pres">
      <dgm:prSet presAssocID="{4F410CD2-C907-48EF-BB00-274C2861968B}" presName="spacerL" presStyleCnt="0"/>
      <dgm:spPr/>
    </dgm:pt>
    <dgm:pt modelId="{49CDFE92-3C61-4A66-AC4D-6CDE99188F78}" type="pres">
      <dgm:prSet presAssocID="{4F410CD2-C907-48EF-BB00-274C2861968B}" presName="sibTrans" presStyleLbl="sibTrans2D1" presStyleIdx="0" presStyleCnt="2"/>
      <dgm:spPr/>
    </dgm:pt>
    <dgm:pt modelId="{A36E7837-0C0B-4FF6-BDE9-B9BBB933695C}" type="pres">
      <dgm:prSet presAssocID="{4F410CD2-C907-48EF-BB00-274C2861968B}" presName="spacerR" presStyleCnt="0"/>
      <dgm:spPr/>
    </dgm:pt>
    <dgm:pt modelId="{76B0469A-940F-440B-809D-84BE619EFA41}" type="pres">
      <dgm:prSet presAssocID="{ACC19C0C-D926-4959-A291-951F73467DE8}" presName="node" presStyleLbl="node1" presStyleIdx="1" presStyleCnt="3">
        <dgm:presLayoutVars>
          <dgm:bulletEnabled val="1"/>
        </dgm:presLayoutVars>
      </dgm:prSet>
      <dgm:spPr/>
    </dgm:pt>
    <dgm:pt modelId="{4E1EE5FE-DE9C-4139-A6C2-AFEC669FA617}" type="pres">
      <dgm:prSet presAssocID="{AA0076B5-F1D1-4DF6-A094-E8EE5AC9725F}" presName="spacerL" presStyleCnt="0"/>
      <dgm:spPr/>
    </dgm:pt>
    <dgm:pt modelId="{FD9084AE-D041-417B-90CC-7AE8B5257623}" type="pres">
      <dgm:prSet presAssocID="{AA0076B5-F1D1-4DF6-A094-E8EE5AC9725F}" presName="sibTrans" presStyleLbl="sibTrans2D1" presStyleIdx="1" presStyleCnt="2"/>
      <dgm:spPr/>
    </dgm:pt>
    <dgm:pt modelId="{F53C5B8F-CBE7-4B41-84EE-E17AFC30C33A}" type="pres">
      <dgm:prSet presAssocID="{AA0076B5-F1D1-4DF6-A094-E8EE5AC9725F}" presName="spacerR" presStyleCnt="0"/>
      <dgm:spPr/>
    </dgm:pt>
    <dgm:pt modelId="{362F0936-BE50-4BF4-AF26-893F46F2B700}" type="pres">
      <dgm:prSet presAssocID="{F4AB7B54-23A1-4278-BBFF-8C2744D0A71B}" presName="node" presStyleLbl="node1" presStyleIdx="2" presStyleCnt="3">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E02E927F-1B96-4F1E-9A0F-F88DECB75944}" srcId="{D1508FFA-3EE6-4A9C-8666-60DA219A11DE}" destId="{ACC19C0C-D926-4959-A291-951F73467DE8}" srcOrd="1" destOrd="0" parTransId="{83057802-6B42-4CFD-9C31-BB8C3F57EA7A}" sibTransId="{AA0076B5-F1D1-4DF6-A094-E8EE5AC9725F}"/>
    <dgm:cxn modelId="{1AA12C84-50B7-4928-AC47-B3BD092A85EB}" srcId="{D1508FFA-3EE6-4A9C-8666-60DA219A11DE}" destId="{F4AB7B54-23A1-4278-BBFF-8C2744D0A71B}" srcOrd="2" destOrd="0" parTransId="{446DE01E-35EB-410A-9C6B-1E1AF40BB678}" sibTransId="{6E181C3B-27FF-495D-8A85-17C67844DEF9}"/>
    <dgm:cxn modelId="{38C0C888-8890-4413-A132-11E550EF6666}" type="presOf" srcId="{F4AB7B54-23A1-4278-BBFF-8C2744D0A71B}" destId="{362F0936-BE50-4BF4-AF26-893F46F2B700}" srcOrd="0" destOrd="0" presId="urn:microsoft.com/office/officeart/2005/8/layout/equation1"/>
    <dgm:cxn modelId="{6FAD7ABF-305C-4D1D-B62D-60D25C200CC1}" type="presOf" srcId="{ACC19C0C-D926-4959-A291-951F73467DE8}" destId="{76B0469A-940F-440B-809D-84BE619EFA41}" srcOrd="0" destOrd="0" presId="urn:microsoft.com/office/officeart/2005/8/layout/equation1"/>
    <dgm:cxn modelId="{4EAC87C8-CACE-451C-A989-EB1B1A0FED4A}" type="presOf" srcId="{AA0076B5-F1D1-4DF6-A094-E8EE5AC9725F}" destId="{FD9084AE-D041-417B-90CC-7AE8B5257623}" srcOrd="0" destOrd="0" presId="urn:microsoft.com/office/officeart/2005/8/layout/equation1"/>
    <dgm:cxn modelId="{DD7255EB-FA2B-4597-B4B2-8535EFAD4908}" type="presOf" srcId="{84ED2F66-5EE2-44FD-B66F-9BFEF6311C8F}" destId="{785CC17E-EC13-49A1-AD2F-E27A268D02E9}" srcOrd="0" destOrd="0" presId="urn:microsoft.com/office/officeart/2005/8/layout/equation1"/>
    <dgm:cxn modelId="{3826C4F4-098E-404F-A346-32A520A6D908}" type="presOf" srcId="{4F410CD2-C907-48EF-BB00-274C2861968B}" destId="{49CDFE92-3C61-4A66-AC4D-6CDE99188F78}"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 modelId="{98D80EA1-89DE-4EDE-BE9C-B48A7C074C0D}" type="presParOf" srcId="{FE96FE5A-D040-4040-B3A9-A838ABB7BAC0}" destId="{E78FEF2A-81A7-4060-9B3F-F36B4F7E25E0}" srcOrd="1" destOrd="0" presId="urn:microsoft.com/office/officeart/2005/8/layout/equation1"/>
    <dgm:cxn modelId="{AB7DD78E-925A-4D9D-9ADF-CBECAE92D5D7}" type="presParOf" srcId="{FE96FE5A-D040-4040-B3A9-A838ABB7BAC0}" destId="{49CDFE92-3C61-4A66-AC4D-6CDE99188F78}" srcOrd="2" destOrd="0" presId="urn:microsoft.com/office/officeart/2005/8/layout/equation1"/>
    <dgm:cxn modelId="{A845DD21-5AA0-43B4-B6CE-94540DB15437}" type="presParOf" srcId="{FE96FE5A-D040-4040-B3A9-A838ABB7BAC0}" destId="{A36E7837-0C0B-4FF6-BDE9-B9BBB933695C}" srcOrd="3" destOrd="0" presId="urn:microsoft.com/office/officeart/2005/8/layout/equation1"/>
    <dgm:cxn modelId="{1634A26F-6874-4E4B-8BD5-B09D96CF7877}" type="presParOf" srcId="{FE96FE5A-D040-4040-B3A9-A838ABB7BAC0}" destId="{76B0469A-940F-440B-809D-84BE619EFA41}" srcOrd="4" destOrd="0" presId="urn:microsoft.com/office/officeart/2005/8/layout/equation1"/>
    <dgm:cxn modelId="{AD5ECF47-7C85-4597-8C3F-D2E9562EB8AF}" type="presParOf" srcId="{FE96FE5A-D040-4040-B3A9-A838ABB7BAC0}" destId="{4E1EE5FE-DE9C-4139-A6C2-AFEC669FA617}" srcOrd="5" destOrd="0" presId="urn:microsoft.com/office/officeart/2005/8/layout/equation1"/>
    <dgm:cxn modelId="{A829154A-86BA-4551-BFB0-4BEA663D2696}" type="presParOf" srcId="{FE96FE5A-D040-4040-B3A9-A838ABB7BAC0}" destId="{FD9084AE-D041-417B-90CC-7AE8B5257623}" srcOrd="6" destOrd="0" presId="urn:microsoft.com/office/officeart/2005/8/layout/equation1"/>
    <dgm:cxn modelId="{66609228-690E-4DF2-ACCA-D30433969265}" type="presParOf" srcId="{FE96FE5A-D040-4040-B3A9-A838ABB7BAC0}" destId="{F53C5B8F-CBE7-4B41-84EE-E17AFC30C33A}" srcOrd="7" destOrd="0" presId="urn:microsoft.com/office/officeart/2005/8/layout/equation1"/>
    <dgm:cxn modelId="{7FD60DB3-785A-4B7C-8782-21AAD81FF856}" type="presParOf" srcId="{FE96FE5A-D040-4040-B3A9-A838ABB7BAC0}" destId="{362F0936-BE50-4BF4-AF26-893F46F2B70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6_2" csCatId="accent6" phldr="1"/>
      <dgm:spPr/>
    </dgm:pt>
    <dgm:pt modelId="{84ED2F66-5EE2-44FD-B66F-9BFEF6311C8F}">
      <dgm:prSet phldrT="[Text]"/>
      <dgm:spPr>
        <a:solidFill>
          <a:schemeClr val="accent6">
            <a:lumMod val="60000"/>
            <a:lumOff val="40000"/>
          </a:schemeClr>
        </a:solidFill>
      </dgm:spPr>
      <dgm:t>
        <a:bodyPr/>
        <a:lstStyle/>
        <a:p>
          <a:r>
            <a:rPr lang="en-US" dirty="0"/>
            <a:t>Student 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ACC19C0C-D926-4959-A291-951F73467DE8}">
      <dgm:prSet phldrT="[Text]"/>
      <dgm:spPr>
        <a:solidFill>
          <a:schemeClr val="accent6">
            <a:lumMod val="60000"/>
            <a:lumOff val="40000"/>
          </a:schemeClr>
        </a:solidFill>
      </dgm:spPr>
      <dgm:t>
        <a:bodyPr/>
        <a:lstStyle/>
        <a:p>
          <a:r>
            <a:rPr lang="en-US" dirty="0"/>
            <a:t>Student Contribution from Assets</a:t>
          </a:r>
        </a:p>
      </dgm:t>
    </dgm:pt>
    <dgm:pt modelId="{83057802-6B42-4CFD-9C31-BB8C3F57EA7A}" type="parTrans" cxnId="{E02E927F-1B96-4F1E-9A0F-F88DECB75944}">
      <dgm:prSet/>
      <dgm:spPr/>
      <dgm:t>
        <a:bodyPr/>
        <a:lstStyle/>
        <a:p>
          <a:endParaRPr lang="en-US"/>
        </a:p>
      </dgm:t>
    </dgm:pt>
    <dgm:pt modelId="{AA0076B5-F1D1-4DF6-A094-E8EE5AC9725F}" type="sibTrans" cxnId="{E02E927F-1B96-4F1E-9A0F-F88DECB75944}">
      <dgm:prSet/>
      <dgm:spPr/>
      <dgm:t>
        <a:bodyPr/>
        <a:lstStyle/>
        <a:p>
          <a:endParaRPr lang="en-US"/>
        </a:p>
      </dgm:t>
    </dgm:pt>
    <dgm:pt modelId="{F4AB7B54-23A1-4278-BBFF-8C2744D0A71B}">
      <dgm:prSet phldrT="[Text]"/>
      <dgm:spPr>
        <a:solidFill>
          <a:schemeClr val="accent6">
            <a:lumMod val="60000"/>
            <a:lumOff val="40000"/>
          </a:schemeClr>
        </a:solidFill>
      </dgm:spPr>
      <dgm:t>
        <a:bodyPr/>
        <a:lstStyle/>
        <a:p>
          <a:r>
            <a:rPr lang="en-US" dirty="0"/>
            <a:t>Student Contribution</a:t>
          </a:r>
        </a:p>
      </dgm:t>
    </dgm:pt>
    <dgm:pt modelId="{446DE01E-35EB-410A-9C6B-1E1AF40BB678}" type="parTrans" cxnId="{1AA12C84-50B7-4928-AC47-B3BD092A85EB}">
      <dgm:prSet/>
      <dgm:spPr/>
      <dgm:t>
        <a:bodyPr/>
        <a:lstStyle/>
        <a:p>
          <a:endParaRPr lang="en-US"/>
        </a:p>
      </dgm:t>
    </dgm:pt>
    <dgm:pt modelId="{6E181C3B-27FF-495D-8A85-17C67844DEF9}" type="sibTrans" cxnId="{1AA12C84-50B7-4928-AC47-B3BD092A85E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3">
        <dgm:presLayoutVars>
          <dgm:bulletEnabled val="1"/>
        </dgm:presLayoutVars>
      </dgm:prSet>
      <dgm:spPr/>
    </dgm:pt>
    <dgm:pt modelId="{E78FEF2A-81A7-4060-9B3F-F36B4F7E25E0}" type="pres">
      <dgm:prSet presAssocID="{4F410CD2-C907-48EF-BB00-274C2861968B}" presName="spacerL" presStyleCnt="0"/>
      <dgm:spPr/>
    </dgm:pt>
    <dgm:pt modelId="{49CDFE92-3C61-4A66-AC4D-6CDE99188F78}" type="pres">
      <dgm:prSet presAssocID="{4F410CD2-C907-48EF-BB00-274C2861968B}" presName="sibTrans" presStyleLbl="sibTrans2D1" presStyleIdx="0" presStyleCnt="2"/>
      <dgm:spPr/>
    </dgm:pt>
    <dgm:pt modelId="{A36E7837-0C0B-4FF6-BDE9-B9BBB933695C}" type="pres">
      <dgm:prSet presAssocID="{4F410CD2-C907-48EF-BB00-274C2861968B}" presName="spacerR" presStyleCnt="0"/>
      <dgm:spPr/>
    </dgm:pt>
    <dgm:pt modelId="{76B0469A-940F-440B-809D-84BE619EFA41}" type="pres">
      <dgm:prSet presAssocID="{ACC19C0C-D926-4959-A291-951F73467DE8}" presName="node" presStyleLbl="node1" presStyleIdx="1" presStyleCnt="3">
        <dgm:presLayoutVars>
          <dgm:bulletEnabled val="1"/>
        </dgm:presLayoutVars>
      </dgm:prSet>
      <dgm:spPr/>
    </dgm:pt>
    <dgm:pt modelId="{4E1EE5FE-DE9C-4139-A6C2-AFEC669FA617}" type="pres">
      <dgm:prSet presAssocID="{AA0076B5-F1D1-4DF6-A094-E8EE5AC9725F}" presName="spacerL" presStyleCnt="0"/>
      <dgm:spPr/>
    </dgm:pt>
    <dgm:pt modelId="{FD9084AE-D041-417B-90CC-7AE8B5257623}" type="pres">
      <dgm:prSet presAssocID="{AA0076B5-F1D1-4DF6-A094-E8EE5AC9725F}" presName="sibTrans" presStyleLbl="sibTrans2D1" presStyleIdx="1" presStyleCnt="2"/>
      <dgm:spPr/>
    </dgm:pt>
    <dgm:pt modelId="{F53C5B8F-CBE7-4B41-84EE-E17AFC30C33A}" type="pres">
      <dgm:prSet presAssocID="{AA0076B5-F1D1-4DF6-A094-E8EE5AC9725F}" presName="spacerR" presStyleCnt="0"/>
      <dgm:spPr/>
    </dgm:pt>
    <dgm:pt modelId="{362F0936-BE50-4BF4-AF26-893F46F2B700}" type="pres">
      <dgm:prSet presAssocID="{F4AB7B54-23A1-4278-BBFF-8C2744D0A71B}" presName="node" presStyleLbl="node1" presStyleIdx="2" presStyleCnt="3">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E02E927F-1B96-4F1E-9A0F-F88DECB75944}" srcId="{D1508FFA-3EE6-4A9C-8666-60DA219A11DE}" destId="{ACC19C0C-D926-4959-A291-951F73467DE8}" srcOrd="1" destOrd="0" parTransId="{83057802-6B42-4CFD-9C31-BB8C3F57EA7A}" sibTransId="{AA0076B5-F1D1-4DF6-A094-E8EE5AC9725F}"/>
    <dgm:cxn modelId="{1AA12C84-50B7-4928-AC47-B3BD092A85EB}" srcId="{D1508FFA-3EE6-4A9C-8666-60DA219A11DE}" destId="{F4AB7B54-23A1-4278-BBFF-8C2744D0A71B}" srcOrd="2" destOrd="0" parTransId="{446DE01E-35EB-410A-9C6B-1E1AF40BB678}" sibTransId="{6E181C3B-27FF-495D-8A85-17C67844DEF9}"/>
    <dgm:cxn modelId="{38C0C888-8890-4413-A132-11E550EF6666}" type="presOf" srcId="{F4AB7B54-23A1-4278-BBFF-8C2744D0A71B}" destId="{362F0936-BE50-4BF4-AF26-893F46F2B700}" srcOrd="0" destOrd="0" presId="urn:microsoft.com/office/officeart/2005/8/layout/equation1"/>
    <dgm:cxn modelId="{6FAD7ABF-305C-4D1D-B62D-60D25C200CC1}" type="presOf" srcId="{ACC19C0C-D926-4959-A291-951F73467DE8}" destId="{76B0469A-940F-440B-809D-84BE619EFA41}" srcOrd="0" destOrd="0" presId="urn:microsoft.com/office/officeart/2005/8/layout/equation1"/>
    <dgm:cxn modelId="{4EAC87C8-CACE-451C-A989-EB1B1A0FED4A}" type="presOf" srcId="{AA0076B5-F1D1-4DF6-A094-E8EE5AC9725F}" destId="{FD9084AE-D041-417B-90CC-7AE8B5257623}" srcOrd="0" destOrd="0" presId="urn:microsoft.com/office/officeart/2005/8/layout/equation1"/>
    <dgm:cxn modelId="{DD7255EB-FA2B-4597-B4B2-8535EFAD4908}" type="presOf" srcId="{84ED2F66-5EE2-44FD-B66F-9BFEF6311C8F}" destId="{785CC17E-EC13-49A1-AD2F-E27A268D02E9}" srcOrd="0" destOrd="0" presId="urn:microsoft.com/office/officeart/2005/8/layout/equation1"/>
    <dgm:cxn modelId="{3826C4F4-098E-404F-A346-32A520A6D908}" type="presOf" srcId="{4F410CD2-C907-48EF-BB00-274C2861968B}" destId="{49CDFE92-3C61-4A66-AC4D-6CDE99188F78}"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 modelId="{98D80EA1-89DE-4EDE-BE9C-B48A7C074C0D}" type="presParOf" srcId="{FE96FE5A-D040-4040-B3A9-A838ABB7BAC0}" destId="{E78FEF2A-81A7-4060-9B3F-F36B4F7E25E0}" srcOrd="1" destOrd="0" presId="urn:microsoft.com/office/officeart/2005/8/layout/equation1"/>
    <dgm:cxn modelId="{AB7DD78E-925A-4D9D-9ADF-CBECAE92D5D7}" type="presParOf" srcId="{FE96FE5A-D040-4040-B3A9-A838ABB7BAC0}" destId="{49CDFE92-3C61-4A66-AC4D-6CDE99188F78}" srcOrd="2" destOrd="0" presId="urn:microsoft.com/office/officeart/2005/8/layout/equation1"/>
    <dgm:cxn modelId="{A845DD21-5AA0-43B4-B6CE-94540DB15437}" type="presParOf" srcId="{FE96FE5A-D040-4040-B3A9-A838ABB7BAC0}" destId="{A36E7837-0C0B-4FF6-BDE9-B9BBB933695C}" srcOrd="3" destOrd="0" presId="urn:microsoft.com/office/officeart/2005/8/layout/equation1"/>
    <dgm:cxn modelId="{1634A26F-6874-4E4B-8BD5-B09D96CF7877}" type="presParOf" srcId="{FE96FE5A-D040-4040-B3A9-A838ABB7BAC0}" destId="{76B0469A-940F-440B-809D-84BE619EFA41}" srcOrd="4" destOrd="0" presId="urn:microsoft.com/office/officeart/2005/8/layout/equation1"/>
    <dgm:cxn modelId="{AD5ECF47-7C85-4597-8C3F-D2E9562EB8AF}" type="presParOf" srcId="{FE96FE5A-D040-4040-B3A9-A838ABB7BAC0}" destId="{4E1EE5FE-DE9C-4139-A6C2-AFEC669FA617}" srcOrd="5" destOrd="0" presId="urn:microsoft.com/office/officeart/2005/8/layout/equation1"/>
    <dgm:cxn modelId="{A829154A-86BA-4551-BFB0-4BEA663D2696}" type="presParOf" srcId="{FE96FE5A-D040-4040-B3A9-A838ABB7BAC0}" destId="{FD9084AE-D041-417B-90CC-7AE8B5257623}" srcOrd="6" destOrd="0" presId="urn:microsoft.com/office/officeart/2005/8/layout/equation1"/>
    <dgm:cxn modelId="{66609228-690E-4DF2-ACCA-D30433969265}" type="presParOf" srcId="{FE96FE5A-D040-4040-B3A9-A838ABB7BAC0}" destId="{F53C5B8F-CBE7-4B41-84EE-E17AFC30C33A}" srcOrd="7" destOrd="0" presId="urn:microsoft.com/office/officeart/2005/8/layout/equation1"/>
    <dgm:cxn modelId="{7FD60DB3-785A-4B7C-8782-21AAD81FF856}" type="presParOf" srcId="{FE96FE5A-D040-4040-B3A9-A838ABB7BAC0}" destId="{362F0936-BE50-4BF4-AF26-893F46F2B700}"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84ED2F66-5EE2-44FD-B66F-9BFEF6311C8F}">
      <dgm:prSet phldrT="[Text]"/>
      <dgm:spPr/>
      <dgm:t>
        <a:bodyPr/>
        <a:lstStyle/>
        <a:p>
          <a:r>
            <a:rPr lang="en-US" dirty="0"/>
            <a:t>Parent 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1">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DD7255EB-FA2B-4597-B4B2-8535EFAD4908}" type="presOf" srcId="{84ED2F66-5EE2-44FD-B66F-9BFEF6311C8F}" destId="{785CC17E-EC13-49A1-AD2F-E27A268D02E9}"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84ED2F66-5EE2-44FD-B66F-9BFEF6311C8F}">
      <dgm:prSet phldrT="[Text]"/>
      <dgm:spPr/>
      <dgm:t>
        <a:bodyPr/>
        <a:lstStyle/>
        <a:p>
          <a:r>
            <a:rPr lang="en-US" dirty="0"/>
            <a:t>Parent Contribution from Assets</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1">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DD7255EB-FA2B-4597-B4B2-8535EFAD4908}" type="presOf" srcId="{84ED2F66-5EE2-44FD-B66F-9BFEF6311C8F}" destId="{785CC17E-EC13-49A1-AD2F-E27A268D02E9}"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84ED2F66-5EE2-44FD-B66F-9BFEF6311C8F}">
      <dgm:prSet phldrT="[Text]"/>
      <dgm:spPr/>
      <dgm:t>
        <a:bodyPr/>
        <a:lstStyle/>
        <a:p>
          <a:r>
            <a:rPr lang="en-US" dirty="0"/>
            <a:t>Student 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1">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DD7255EB-FA2B-4597-B4B2-8535EFAD4908}" type="presOf" srcId="{84ED2F66-5EE2-44FD-B66F-9BFEF6311C8F}" destId="{785CC17E-EC13-49A1-AD2F-E27A268D02E9}"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84ED2F66-5EE2-44FD-B66F-9BFEF6311C8F}">
      <dgm:prSet phldrT="[Text]"/>
      <dgm:spPr/>
      <dgm:t>
        <a:bodyPr/>
        <a:lstStyle/>
        <a:p>
          <a:r>
            <a:rPr lang="en-US" dirty="0"/>
            <a:t>Student Contribution from Assets</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1">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DD7255EB-FA2B-4597-B4B2-8535EFAD4908}" type="presOf" srcId="{84ED2F66-5EE2-44FD-B66F-9BFEF6311C8F}" destId="{785CC17E-EC13-49A1-AD2F-E27A268D02E9}"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6_2" csCatId="accent6" phldr="1"/>
      <dgm:spPr/>
    </dgm:pt>
    <dgm:pt modelId="{84ED2F66-5EE2-44FD-B66F-9BFEF6311C8F}">
      <dgm:prSet phldrT="[Text]"/>
      <dgm:spPr/>
      <dgm:t>
        <a:bodyPr/>
        <a:lstStyle/>
        <a:p>
          <a:r>
            <a:rPr lang="en-US" dirty="0"/>
            <a:t>Parent 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ACC19C0C-D926-4959-A291-951F73467DE8}">
      <dgm:prSet phldrT="[Text]"/>
      <dgm:spPr/>
      <dgm:t>
        <a:bodyPr/>
        <a:lstStyle/>
        <a:p>
          <a:r>
            <a:rPr lang="en-US" dirty="0"/>
            <a:t>Parent Contribution from Assets</a:t>
          </a:r>
        </a:p>
      </dgm:t>
    </dgm:pt>
    <dgm:pt modelId="{83057802-6B42-4CFD-9C31-BB8C3F57EA7A}" type="parTrans" cxnId="{E02E927F-1B96-4F1E-9A0F-F88DECB75944}">
      <dgm:prSet/>
      <dgm:spPr/>
      <dgm:t>
        <a:bodyPr/>
        <a:lstStyle/>
        <a:p>
          <a:endParaRPr lang="en-US"/>
        </a:p>
      </dgm:t>
    </dgm:pt>
    <dgm:pt modelId="{AA0076B5-F1D1-4DF6-A094-E8EE5AC9725F}" type="sibTrans" cxnId="{E02E927F-1B96-4F1E-9A0F-F88DECB75944}">
      <dgm:prSet/>
      <dgm:spPr/>
      <dgm:t>
        <a:bodyPr/>
        <a:lstStyle/>
        <a:p>
          <a:endParaRPr lang="en-US"/>
        </a:p>
      </dgm:t>
    </dgm:pt>
    <dgm:pt modelId="{F4AB7B54-23A1-4278-BBFF-8C2744D0A71B}">
      <dgm:prSet phldrT="[Text]"/>
      <dgm:spPr/>
      <dgm:t>
        <a:bodyPr/>
        <a:lstStyle/>
        <a:p>
          <a:r>
            <a:rPr lang="en-US" dirty="0"/>
            <a:t>Parent Contribution</a:t>
          </a:r>
        </a:p>
      </dgm:t>
    </dgm:pt>
    <dgm:pt modelId="{446DE01E-35EB-410A-9C6B-1E1AF40BB678}" type="parTrans" cxnId="{1AA12C84-50B7-4928-AC47-B3BD092A85EB}">
      <dgm:prSet/>
      <dgm:spPr/>
      <dgm:t>
        <a:bodyPr/>
        <a:lstStyle/>
        <a:p>
          <a:endParaRPr lang="en-US"/>
        </a:p>
      </dgm:t>
    </dgm:pt>
    <dgm:pt modelId="{6E181C3B-27FF-495D-8A85-17C67844DEF9}" type="sibTrans" cxnId="{1AA12C84-50B7-4928-AC47-B3BD092A85E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3">
        <dgm:presLayoutVars>
          <dgm:bulletEnabled val="1"/>
        </dgm:presLayoutVars>
      </dgm:prSet>
      <dgm:spPr/>
    </dgm:pt>
    <dgm:pt modelId="{E78FEF2A-81A7-4060-9B3F-F36B4F7E25E0}" type="pres">
      <dgm:prSet presAssocID="{4F410CD2-C907-48EF-BB00-274C2861968B}" presName="spacerL" presStyleCnt="0"/>
      <dgm:spPr/>
    </dgm:pt>
    <dgm:pt modelId="{49CDFE92-3C61-4A66-AC4D-6CDE99188F78}" type="pres">
      <dgm:prSet presAssocID="{4F410CD2-C907-48EF-BB00-274C2861968B}" presName="sibTrans" presStyleLbl="sibTrans2D1" presStyleIdx="0" presStyleCnt="2"/>
      <dgm:spPr/>
    </dgm:pt>
    <dgm:pt modelId="{A36E7837-0C0B-4FF6-BDE9-B9BBB933695C}" type="pres">
      <dgm:prSet presAssocID="{4F410CD2-C907-48EF-BB00-274C2861968B}" presName="spacerR" presStyleCnt="0"/>
      <dgm:spPr/>
    </dgm:pt>
    <dgm:pt modelId="{76B0469A-940F-440B-809D-84BE619EFA41}" type="pres">
      <dgm:prSet presAssocID="{ACC19C0C-D926-4959-A291-951F73467DE8}" presName="node" presStyleLbl="node1" presStyleIdx="1" presStyleCnt="3">
        <dgm:presLayoutVars>
          <dgm:bulletEnabled val="1"/>
        </dgm:presLayoutVars>
      </dgm:prSet>
      <dgm:spPr/>
    </dgm:pt>
    <dgm:pt modelId="{4E1EE5FE-DE9C-4139-A6C2-AFEC669FA617}" type="pres">
      <dgm:prSet presAssocID="{AA0076B5-F1D1-4DF6-A094-E8EE5AC9725F}" presName="spacerL" presStyleCnt="0"/>
      <dgm:spPr/>
    </dgm:pt>
    <dgm:pt modelId="{FD9084AE-D041-417B-90CC-7AE8B5257623}" type="pres">
      <dgm:prSet presAssocID="{AA0076B5-F1D1-4DF6-A094-E8EE5AC9725F}" presName="sibTrans" presStyleLbl="sibTrans2D1" presStyleIdx="1" presStyleCnt="2"/>
      <dgm:spPr/>
    </dgm:pt>
    <dgm:pt modelId="{F53C5B8F-CBE7-4B41-84EE-E17AFC30C33A}" type="pres">
      <dgm:prSet presAssocID="{AA0076B5-F1D1-4DF6-A094-E8EE5AC9725F}" presName="spacerR" presStyleCnt="0"/>
      <dgm:spPr/>
    </dgm:pt>
    <dgm:pt modelId="{362F0936-BE50-4BF4-AF26-893F46F2B700}" type="pres">
      <dgm:prSet presAssocID="{F4AB7B54-23A1-4278-BBFF-8C2744D0A71B}" presName="node" presStyleLbl="node1" presStyleIdx="2" presStyleCnt="3">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E02E927F-1B96-4F1E-9A0F-F88DECB75944}" srcId="{D1508FFA-3EE6-4A9C-8666-60DA219A11DE}" destId="{ACC19C0C-D926-4959-A291-951F73467DE8}" srcOrd="1" destOrd="0" parTransId="{83057802-6B42-4CFD-9C31-BB8C3F57EA7A}" sibTransId="{AA0076B5-F1D1-4DF6-A094-E8EE5AC9725F}"/>
    <dgm:cxn modelId="{1AA12C84-50B7-4928-AC47-B3BD092A85EB}" srcId="{D1508FFA-3EE6-4A9C-8666-60DA219A11DE}" destId="{F4AB7B54-23A1-4278-BBFF-8C2744D0A71B}" srcOrd="2" destOrd="0" parTransId="{446DE01E-35EB-410A-9C6B-1E1AF40BB678}" sibTransId="{6E181C3B-27FF-495D-8A85-17C67844DEF9}"/>
    <dgm:cxn modelId="{38C0C888-8890-4413-A132-11E550EF6666}" type="presOf" srcId="{F4AB7B54-23A1-4278-BBFF-8C2744D0A71B}" destId="{362F0936-BE50-4BF4-AF26-893F46F2B700}" srcOrd="0" destOrd="0" presId="urn:microsoft.com/office/officeart/2005/8/layout/equation1"/>
    <dgm:cxn modelId="{6FAD7ABF-305C-4D1D-B62D-60D25C200CC1}" type="presOf" srcId="{ACC19C0C-D926-4959-A291-951F73467DE8}" destId="{76B0469A-940F-440B-809D-84BE619EFA41}" srcOrd="0" destOrd="0" presId="urn:microsoft.com/office/officeart/2005/8/layout/equation1"/>
    <dgm:cxn modelId="{4EAC87C8-CACE-451C-A989-EB1B1A0FED4A}" type="presOf" srcId="{AA0076B5-F1D1-4DF6-A094-E8EE5AC9725F}" destId="{FD9084AE-D041-417B-90CC-7AE8B5257623}" srcOrd="0" destOrd="0" presId="urn:microsoft.com/office/officeart/2005/8/layout/equation1"/>
    <dgm:cxn modelId="{DD7255EB-FA2B-4597-B4B2-8535EFAD4908}" type="presOf" srcId="{84ED2F66-5EE2-44FD-B66F-9BFEF6311C8F}" destId="{785CC17E-EC13-49A1-AD2F-E27A268D02E9}" srcOrd="0" destOrd="0" presId="urn:microsoft.com/office/officeart/2005/8/layout/equation1"/>
    <dgm:cxn modelId="{3826C4F4-098E-404F-A346-32A520A6D908}" type="presOf" srcId="{4F410CD2-C907-48EF-BB00-274C2861968B}" destId="{49CDFE92-3C61-4A66-AC4D-6CDE99188F78}"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 modelId="{98D80EA1-89DE-4EDE-BE9C-B48A7C074C0D}" type="presParOf" srcId="{FE96FE5A-D040-4040-B3A9-A838ABB7BAC0}" destId="{E78FEF2A-81A7-4060-9B3F-F36B4F7E25E0}" srcOrd="1" destOrd="0" presId="urn:microsoft.com/office/officeart/2005/8/layout/equation1"/>
    <dgm:cxn modelId="{AB7DD78E-925A-4D9D-9ADF-CBECAE92D5D7}" type="presParOf" srcId="{FE96FE5A-D040-4040-B3A9-A838ABB7BAC0}" destId="{49CDFE92-3C61-4A66-AC4D-6CDE99188F78}" srcOrd="2" destOrd="0" presId="urn:microsoft.com/office/officeart/2005/8/layout/equation1"/>
    <dgm:cxn modelId="{A845DD21-5AA0-43B4-B6CE-94540DB15437}" type="presParOf" srcId="{FE96FE5A-D040-4040-B3A9-A838ABB7BAC0}" destId="{A36E7837-0C0B-4FF6-BDE9-B9BBB933695C}" srcOrd="3" destOrd="0" presId="urn:microsoft.com/office/officeart/2005/8/layout/equation1"/>
    <dgm:cxn modelId="{1634A26F-6874-4E4B-8BD5-B09D96CF7877}" type="presParOf" srcId="{FE96FE5A-D040-4040-B3A9-A838ABB7BAC0}" destId="{76B0469A-940F-440B-809D-84BE619EFA41}" srcOrd="4" destOrd="0" presId="urn:microsoft.com/office/officeart/2005/8/layout/equation1"/>
    <dgm:cxn modelId="{AD5ECF47-7C85-4597-8C3F-D2E9562EB8AF}" type="presParOf" srcId="{FE96FE5A-D040-4040-B3A9-A838ABB7BAC0}" destId="{4E1EE5FE-DE9C-4139-A6C2-AFEC669FA617}" srcOrd="5" destOrd="0" presId="urn:microsoft.com/office/officeart/2005/8/layout/equation1"/>
    <dgm:cxn modelId="{A829154A-86BA-4551-BFB0-4BEA663D2696}" type="presParOf" srcId="{FE96FE5A-D040-4040-B3A9-A838ABB7BAC0}" destId="{FD9084AE-D041-417B-90CC-7AE8B5257623}" srcOrd="6" destOrd="0" presId="urn:microsoft.com/office/officeart/2005/8/layout/equation1"/>
    <dgm:cxn modelId="{66609228-690E-4DF2-ACCA-D30433969265}" type="presParOf" srcId="{FE96FE5A-D040-4040-B3A9-A838ABB7BAC0}" destId="{F53C5B8F-CBE7-4B41-84EE-E17AFC30C33A}" srcOrd="7" destOrd="0" presId="urn:microsoft.com/office/officeart/2005/8/layout/equation1"/>
    <dgm:cxn modelId="{7FD60DB3-785A-4B7C-8782-21AAD81FF856}" type="presParOf" srcId="{FE96FE5A-D040-4040-B3A9-A838ABB7BAC0}" destId="{362F0936-BE50-4BF4-AF26-893F46F2B70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1508FFA-3EE6-4A9C-8666-60DA219A11DE}" type="doc">
      <dgm:prSet loTypeId="urn:microsoft.com/office/officeart/2005/8/layout/equation1" loCatId="relationship" qsTypeId="urn:microsoft.com/office/officeart/2005/8/quickstyle/simple1" qsCatId="simple" csTypeId="urn:microsoft.com/office/officeart/2005/8/colors/accent6_2" csCatId="accent6" phldr="1"/>
      <dgm:spPr/>
    </dgm:pt>
    <dgm:pt modelId="{84ED2F66-5EE2-44FD-B66F-9BFEF6311C8F}">
      <dgm:prSet phldrT="[Text]"/>
      <dgm:spPr>
        <a:solidFill>
          <a:schemeClr val="accent6">
            <a:lumMod val="60000"/>
            <a:lumOff val="40000"/>
          </a:schemeClr>
        </a:solidFill>
      </dgm:spPr>
      <dgm:t>
        <a:bodyPr/>
        <a:lstStyle/>
        <a:p>
          <a:r>
            <a:rPr lang="en-US" dirty="0"/>
            <a:t>Student Contribution from Income</a:t>
          </a:r>
        </a:p>
      </dgm:t>
    </dgm:pt>
    <dgm:pt modelId="{B7CE83E3-7332-4234-A22D-20431C110BDB}" type="parTrans" cxnId="{FFE78A7A-0402-4D5F-9A5D-B1773CB1B2AB}">
      <dgm:prSet/>
      <dgm:spPr/>
      <dgm:t>
        <a:bodyPr/>
        <a:lstStyle/>
        <a:p>
          <a:endParaRPr lang="en-US"/>
        </a:p>
      </dgm:t>
    </dgm:pt>
    <dgm:pt modelId="{4F410CD2-C907-48EF-BB00-274C2861968B}" type="sibTrans" cxnId="{FFE78A7A-0402-4D5F-9A5D-B1773CB1B2AB}">
      <dgm:prSet/>
      <dgm:spPr/>
      <dgm:t>
        <a:bodyPr/>
        <a:lstStyle/>
        <a:p>
          <a:endParaRPr lang="en-US"/>
        </a:p>
      </dgm:t>
    </dgm:pt>
    <dgm:pt modelId="{ACC19C0C-D926-4959-A291-951F73467DE8}">
      <dgm:prSet phldrT="[Text]"/>
      <dgm:spPr>
        <a:solidFill>
          <a:schemeClr val="accent6">
            <a:lumMod val="60000"/>
            <a:lumOff val="40000"/>
          </a:schemeClr>
        </a:solidFill>
      </dgm:spPr>
      <dgm:t>
        <a:bodyPr/>
        <a:lstStyle/>
        <a:p>
          <a:r>
            <a:rPr lang="en-US" dirty="0"/>
            <a:t>Student Contribution from Assets</a:t>
          </a:r>
        </a:p>
      </dgm:t>
    </dgm:pt>
    <dgm:pt modelId="{83057802-6B42-4CFD-9C31-BB8C3F57EA7A}" type="parTrans" cxnId="{E02E927F-1B96-4F1E-9A0F-F88DECB75944}">
      <dgm:prSet/>
      <dgm:spPr/>
      <dgm:t>
        <a:bodyPr/>
        <a:lstStyle/>
        <a:p>
          <a:endParaRPr lang="en-US"/>
        </a:p>
      </dgm:t>
    </dgm:pt>
    <dgm:pt modelId="{AA0076B5-F1D1-4DF6-A094-E8EE5AC9725F}" type="sibTrans" cxnId="{E02E927F-1B96-4F1E-9A0F-F88DECB75944}">
      <dgm:prSet/>
      <dgm:spPr/>
      <dgm:t>
        <a:bodyPr/>
        <a:lstStyle/>
        <a:p>
          <a:endParaRPr lang="en-US"/>
        </a:p>
      </dgm:t>
    </dgm:pt>
    <dgm:pt modelId="{F4AB7B54-23A1-4278-BBFF-8C2744D0A71B}">
      <dgm:prSet phldrT="[Text]"/>
      <dgm:spPr>
        <a:solidFill>
          <a:schemeClr val="accent6">
            <a:lumMod val="60000"/>
            <a:lumOff val="40000"/>
          </a:schemeClr>
        </a:solidFill>
      </dgm:spPr>
      <dgm:t>
        <a:bodyPr/>
        <a:lstStyle/>
        <a:p>
          <a:r>
            <a:rPr lang="en-US" dirty="0"/>
            <a:t>Student Contribution</a:t>
          </a:r>
        </a:p>
      </dgm:t>
    </dgm:pt>
    <dgm:pt modelId="{446DE01E-35EB-410A-9C6B-1E1AF40BB678}" type="parTrans" cxnId="{1AA12C84-50B7-4928-AC47-B3BD092A85EB}">
      <dgm:prSet/>
      <dgm:spPr/>
      <dgm:t>
        <a:bodyPr/>
        <a:lstStyle/>
        <a:p>
          <a:endParaRPr lang="en-US"/>
        </a:p>
      </dgm:t>
    </dgm:pt>
    <dgm:pt modelId="{6E181C3B-27FF-495D-8A85-17C67844DEF9}" type="sibTrans" cxnId="{1AA12C84-50B7-4928-AC47-B3BD092A85EB}">
      <dgm:prSet/>
      <dgm:spPr/>
      <dgm:t>
        <a:bodyPr/>
        <a:lstStyle/>
        <a:p>
          <a:endParaRPr lang="en-US"/>
        </a:p>
      </dgm:t>
    </dgm:pt>
    <dgm:pt modelId="{FE96FE5A-D040-4040-B3A9-A838ABB7BAC0}" type="pres">
      <dgm:prSet presAssocID="{D1508FFA-3EE6-4A9C-8666-60DA219A11DE}" presName="linearFlow" presStyleCnt="0">
        <dgm:presLayoutVars>
          <dgm:dir/>
          <dgm:resizeHandles val="exact"/>
        </dgm:presLayoutVars>
      </dgm:prSet>
      <dgm:spPr/>
    </dgm:pt>
    <dgm:pt modelId="{785CC17E-EC13-49A1-AD2F-E27A268D02E9}" type="pres">
      <dgm:prSet presAssocID="{84ED2F66-5EE2-44FD-B66F-9BFEF6311C8F}" presName="node" presStyleLbl="node1" presStyleIdx="0" presStyleCnt="3">
        <dgm:presLayoutVars>
          <dgm:bulletEnabled val="1"/>
        </dgm:presLayoutVars>
      </dgm:prSet>
      <dgm:spPr/>
    </dgm:pt>
    <dgm:pt modelId="{E78FEF2A-81A7-4060-9B3F-F36B4F7E25E0}" type="pres">
      <dgm:prSet presAssocID="{4F410CD2-C907-48EF-BB00-274C2861968B}" presName="spacerL" presStyleCnt="0"/>
      <dgm:spPr/>
    </dgm:pt>
    <dgm:pt modelId="{49CDFE92-3C61-4A66-AC4D-6CDE99188F78}" type="pres">
      <dgm:prSet presAssocID="{4F410CD2-C907-48EF-BB00-274C2861968B}" presName="sibTrans" presStyleLbl="sibTrans2D1" presStyleIdx="0" presStyleCnt="2"/>
      <dgm:spPr/>
    </dgm:pt>
    <dgm:pt modelId="{A36E7837-0C0B-4FF6-BDE9-B9BBB933695C}" type="pres">
      <dgm:prSet presAssocID="{4F410CD2-C907-48EF-BB00-274C2861968B}" presName="spacerR" presStyleCnt="0"/>
      <dgm:spPr/>
    </dgm:pt>
    <dgm:pt modelId="{76B0469A-940F-440B-809D-84BE619EFA41}" type="pres">
      <dgm:prSet presAssocID="{ACC19C0C-D926-4959-A291-951F73467DE8}" presName="node" presStyleLbl="node1" presStyleIdx="1" presStyleCnt="3">
        <dgm:presLayoutVars>
          <dgm:bulletEnabled val="1"/>
        </dgm:presLayoutVars>
      </dgm:prSet>
      <dgm:spPr/>
    </dgm:pt>
    <dgm:pt modelId="{4E1EE5FE-DE9C-4139-A6C2-AFEC669FA617}" type="pres">
      <dgm:prSet presAssocID="{AA0076B5-F1D1-4DF6-A094-E8EE5AC9725F}" presName="spacerL" presStyleCnt="0"/>
      <dgm:spPr/>
    </dgm:pt>
    <dgm:pt modelId="{FD9084AE-D041-417B-90CC-7AE8B5257623}" type="pres">
      <dgm:prSet presAssocID="{AA0076B5-F1D1-4DF6-A094-E8EE5AC9725F}" presName="sibTrans" presStyleLbl="sibTrans2D1" presStyleIdx="1" presStyleCnt="2"/>
      <dgm:spPr/>
    </dgm:pt>
    <dgm:pt modelId="{F53C5B8F-CBE7-4B41-84EE-E17AFC30C33A}" type="pres">
      <dgm:prSet presAssocID="{AA0076B5-F1D1-4DF6-A094-E8EE5AC9725F}" presName="spacerR" presStyleCnt="0"/>
      <dgm:spPr/>
    </dgm:pt>
    <dgm:pt modelId="{362F0936-BE50-4BF4-AF26-893F46F2B700}" type="pres">
      <dgm:prSet presAssocID="{F4AB7B54-23A1-4278-BBFF-8C2744D0A71B}" presName="node" presStyleLbl="node1" presStyleIdx="2" presStyleCnt="3">
        <dgm:presLayoutVars>
          <dgm:bulletEnabled val="1"/>
        </dgm:presLayoutVars>
      </dgm:prSet>
      <dgm:spPr/>
    </dgm:pt>
  </dgm:ptLst>
  <dgm:cxnLst>
    <dgm:cxn modelId="{43BB8271-62A3-44CD-A37C-3AA4D729387C}" type="presOf" srcId="{D1508FFA-3EE6-4A9C-8666-60DA219A11DE}" destId="{FE96FE5A-D040-4040-B3A9-A838ABB7BAC0}" srcOrd="0" destOrd="0" presId="urn:microsoft.com/office/officeart/2005/8/layout/equation1"/>
    <dgm:cxn modelId="{FFE78A7A-0402-4D5F-9A5D-B1773CB1B2AB}" srcId="{D1508FFA-3EE6-4A9C-8666-60DA219A11DE}" destId="{84ED2F66-5EE2-44FD-B66F-9BFEF6311C8F}" srcOrd="0" destOrd="0" parTransId="{B7CE83E3-7332-4234-A22D-20431C110BDB}" sibTransId="{4F410CD2-C907-48EF-BB00-274C2861968B}"/>
    <dgm:cxn modelId="{E02E927F-1B96-4F1E-9A0F-F88DECB75944}" srcId="{D1508FFA-3EE6-4A9C-8666-60DA219A11DE}" destId="{ACC19C0C-D926-4959-A291-951F73467DE8}" srcOrd="1" destOrd="0" parTransId="{83057802-6B42-4CFD-9C31-BB8C3F57EA7A}" sibTransId="{AA0076B5-F1D1-4DF6-A094-E8EE5AC9725F}"/>
    <dgm:cxn modelId="{1AA12C84-50B7-4928-AC47-B3BD092A85EB}" srcId="{D1508FFA-3EE6-4A9C-8666-60DA219A11DE}" destId="{F4AB7B54-23A1-4278-BBFF-8C2744D0A71B}" srcOrd="2" destOrd="0" parTransId="{446DE01E-35EB-410A-9C6B-1E1AF40BB678}" sibTransId="{6E181C3B-27FF-495D-8A85-17C67844DEF9}"/>
    <dgm:cxn modelId="{38C0C888-8890-4413-A132-11E550EF6666}" type="presOf" srcId="{F4AB7B54-23A1-4278-BBFF-8C2744D0A71B}" destId="{362F0936-BE50-4BF4-AF26-893F46F2B700}" srcOrd="0" destOrd="0" presId="urn:microsoft.com/office/officeart/2005/8/layout/equation1"/>
    <dgm:cxn modelId="{6FAD7ABF-305C-4D1D-B62D-60D25C200CC1}" type="presOf" srcId="{ACC19C0C-D926-4959-A291-951F73467DE8}" destId="{76B0469A-940F-440B-809D-84BE619EFA41}" srcOrd="0" destOrd="0" presId="urn:microsoft.com/office/officeart/2005/8/layout/equation1"/>
    <dgm:cxn modelId="{4EAC87C8-CACE-451C-A989-EB1B1A0FED4A}" type="presOf" srcId="{AA0076B5-F1D1-4DF6-A094-E8EE5AC9725F}" destId="{FD9084AE-D041-417B-90CC-7AE8B5257623}" srcOrd="0" destOrd="0" presId="urn:microsoft.com/office/officeart/2005/8/layout/equation1"/>
    <dgm:cxn modelId="{DD7255EB-FA2B-4597-B4B2-8535EFAD4908}" type="presOf" srcId="{84ED2F66-5EE2-44FD-B66F-9BFEF6311C8F}" destId="{785CC17E-EC13-49A1-AD2F-E27A268D02E9}" srcOrd="0" destOrd="0" presId="urn:microsoft.com/office/officeart/2005/8/layout/equation1"/>
    <dgm:cxn modelId="{3826C4F4-098E-404F-A346-32A520A6D908}" type="presOf" srcId="{4F410CD2-C907-48EF-BB00-274C2861968B}" destId="{49CDFE92-3C61-4A66-AC4D-6CDE99188F78}" srcOrd="0" destOrd="0" presId="urn:microsoft.com/office/officeart/2005/8/layout/equation1"/>
    <dgm:cxn modelId="{BF227540-4D93-48AC-BDA8-B9E7186BCD11}" type="presParOf" srcId="{FE96FE5A-D040-4040-B3A9-A838ABB7BAC0}" destId="{785CC17E-EC13-49A1-AD2F-E27A268D02E9}" srcOrd="0" destOrd="0" presId="urn:microsoft.com/office/officeart/2005/8/layout/equation1"/>
    <dgm:cxn modelId="{98D80EA1-89DE-4EDE-BE9C-B48A7C074C0D}" type="presParOf" srcId="{FE96FE5A-D040-4040-B3A9-A838ABB7BAC0}" destId="{E78FEF2A-81A7-4060-9B3F-F36B4F7E25E0}" srcOrd="1" destOrd="0" presId="urn:microsoft.com/office/officeart/2005/8/layout/equation1"/>
    <dgm:cxn modelId="{AB7DD78E-925A-4D9D-9ADF-CBECAE92D5D7}" type="presParOf" srcId="{FE96FE5A-D040-4040-B3A9-A838ABB7BAC0}" destId="{49CDFE92-3C61-4A66-AC4D-6CDE99188F78}" srcOrd="2" destOrd="0" presId="urn:microsoft.com/office/officeart/2005/8/layout/equation1"/>
    <dgm:cxn modelId="{A845DD21-5AA0-43B4-B6CE-94540DB15437}" type="presParOf" srcId="{FE96FE5A-D040-4040-B3A9-A838ABB7BAC0}" destId="{A36E7837-0C0B-4FF6-BDE9-B9BBB933695C}" srcOrd="3" destOrd="0" presId="urn:microsoft.com/office/officeart/2005/8/layout/equation1"/>
    <dgm:cxn modelId="{1634A26F-6874-4E4B-8BD5-B09D96CF7877}" type="presParOf" srcId="{FE96FE5A-D040-4040-B3A9-A838ABB7BAC0}" destId="{76B0469A-940F-440B-809D-84BE619EFA41}" srcOrd="4" destOrd="0" presId="urn:microsoft.com/office/officeart/2005/8/layout/equation1"/>
    <dgm:cxn modelId="{AD5ECF47-7C85-4597-8C3F-D2E9562EB8AF}" type="presParOf" srcId="{FE96FE5A-D040-4040-B3A9-A838ABB7BAC0}" destId="{4E1EE5FE-DE9C-4139-A6C2-AFEC669FA617}" srcOrd="5" destOrd="0" presId="urn:microsoft.com/office/officeart/2005/8/layout/equation1"/>
    <dgm:cxn modelId="{A829154A-86BA-4551-BFB0-4BEA663D2696}" type="presParOf" srcId="{FE96FE5A-D040-4040-B3A9-A838ABB7BAC0}" destId="{FD9084AE-D041-417B-90CC-7AE8B5257623}" srcOrd="6" destOrd="0" presId="urn:microsoft.com/office/officeart/2005/8/layout/equation1"/>
    <dgm:cxn modelId="{66609228-690E-4DF2-ACCA-D30433969265}" type="presParOf" srcId="{FE96FE5A-D040-4040-B3A9-A838ABB7BAC0}" destId="{F53C5B8F-CBE7-4B41-84EE-E17AFC30C33A}" srcOrd="7" destOrd="0" presId="urn:microsoft.com/office/officeart/2005/8/layout/equation1"/>
    <dgm:cxn modelId="{7FD60DB3-785A-4B7C-8782-21AAD81FF856}" type="presParOf" srcId="{FE96FE5A-D040-4040-B3A9-A838ABB7BAC0}" destId="{362F0936-BE50-4BF4-AF26-893F46F2B700}"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CDC1813A-D1C4-4C65-AF66-596A82387E23}">
      <dgm:prSet phldrT="[Text]"/>
      <dgm:spPr/>
      <dgm:t>
        <a:bodyPr/>
        <a:lstStyle/>
        <a:p>
          <a:r>
            <a:rPr lang="en-US" dirty="0"/>
            <a:t>Parent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Parent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Parent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Parent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Parent Adjusted Available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Parent Contribution</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Parents’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Parents’ Available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Total Parent Contribution</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CDC1813A-D1C4-4C65-AF66-596A82387E23}">
      <dgm:prSet phldrT="[Text]"/>
      <dgm:spPr>
        <a:solidFill>
          <a:schemeClr val="accent6">
            <a:lumMod val="60000"/>
            <a:lumOff val="40000"/>
          </a:schemeClr>
        </a:solidFill>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a:solidFill>
          <a:schemeClr val="accent6">
            <a:lumMod val="60000"/>
            <a:lumOff val="40000"/>
          </a:schemeClr>
        </a:solidFill>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Parent Contribution</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Income</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Students’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Contribution from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a:solidFill>
          <a:schemeClr val="accent6">
            <a:lumMod val="60000"/>
            <a:lumOff val="40000"/>
          </a:schemeClr>
        </a:solidFill>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CAD4D890-B08A-4164-B41E-4A870EE99E9F}">
      <dgm:prSet phldrT="[Text]"/>
      <dgm:spPr/>
      <dgm:t>
        <a:bodyPr/>
        <a:lstStyle/>
        <a:p>
          <a:r>
            <a:rPr lang="en-US" dirty="0"/>
            <a:t>Student Contribution from Assets</a:t>
          </a:r>
        </a:p>
      </dgm:t>
    </dgm:pt>
    <dgm:pt modelId="{42A7C31D-60FD-447B-A9AA-860118BB6DFF}" type="parTrans" cxnId="{B8ADAA0B-B1A5-4121-A01B-6B09B183614F}">
      <dgm:prSet/>
      <dgm:spPr/>
      <dgm:t>
        <a:bodyPr/>
        <a:lstStyle/>
        <a:p>
          <a:endParaRPr lang="en-US"/>
        </a:p>
      </dgm:t>
    </dgm:pt>
    <dgm:pt modelId="{A50922D3-6C14-43E1-9A3C-A05E154868CA}" type="sibTrans" cxnId="{B8ADAA0B-B1A5-4121-A01B-6B09B183614F}">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7">
        <dgm:presLayoutVars>
          <dgm:bulletEnabled val="1"/>
        </dgm:presLayoutVars>
      </dgm:prSet>
      <dgm:spPr/>
    </dgm:pt>
    <dgm:pt modelId="{A0A931BB-41D7-4B4B-8416-C7EB77424413}" type="pres">
      <dgm:prSet presAssocID="{FA4085A5-6815-44D8-99FE-68DBA1242E98}" presName="childTextBox" presStyleLbl="fgAccFollowNode1" presStyleIdx="1" presStyleCnt="7">
        <dgm:presLayoutVars>
          <dgm:bulletEnabled val="1"/>
        </dgm:presLayoutVars>
      </dgm:prSet>
      <dgm:spPr/>
    </dgm:pt>
    <dgm:pt modelId="{C796FE05-1BEC-4A88-A2A9-FF23D903EF4E}" type="pres">
      <dgm:prSet presAssocID="{CAD4D890-B08A-4164-B41E-4A870EE99E9F}" presName="childTextBox" presStyleLbl="fgAccFollowNode1" presStyleIdx="2" presStyleCnt="7">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3" presStyleCnt="7">
        <dgm:presLayoutVars>
          <dgm:bulletEnabled val="1"/>
        </dgm:presLayoutVars>
      </dgm:prSet>
      <dgm:spPr/>
    </dgm:pt>
    <dgm:pt modelId="{A46F0945-249A-4443-9A4E-BDB084F939F5}" type="pres">
      <dgm:prSet presAssocID="{442D311D-4909-4531-91B0-E25F3D49213C}" presName="childTextArrow" presStyleLbl="fgAccFollowNode1" presStyleIdx="4" presStyleCnt="7">
        <dgm:presLayoutVars>
          <dgm:bulletEnabled val="1"/>
        </dgm:presLayoutVars>
      </dgm:prSet>
      <dgm:spPr/>
    </dgm:pt>
    <dgm:pt modelId="{A261C628-E6A0-40BC-9898-4346C428327B}" type="pres">
      <dgm:prSet presAssocID="{11AD2DE0-AF7A-438A-A081-C103ACAD12E4}" presName="childTextArrow" presStyleLbl="fgAccFollowNode1" presStyleIdx="5" presStyleCnt="7">
        <dgm:presLayoutVars>
          <dgm:bulletEnabled val="1"/>
        </dgm:presLayoutVars>
      </dgm:prSet>
      <dgm:spPr/>
    </dgm:pt>
    <dgm:pt modelId="{2279EFDC-2859-4458-9C1F-11FED2D1CF00}" type="pres">
      <dgm:prSet presAssocID="{3BD439EE-8FEB-4218-90E5-13A27E4C4F43}" presName="childTextArrow" presStyleLbl="fgAccFollowNode1" presStyleIdx="6" presStyleCnt="7">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B8ADAA0B-B1A5-4121-A01B-6B09B183614F}" srcId="{937BD158-56F8-4E9D-BFFD-79A6FF51ACA6}" destId="{CAD4D890-B08A-4164-B41E-4A870EE99E9F}" srcOrd="2" destOrd="0" parTransId="{42A7C31D-60FD-447B-A9AA-860118BB6DFF}" sibTransId="{A50922D3-6C14-43E1-9A3C-A05E154868CA}"/>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D0ED3FFB-507A-4C42-96FB-65E983CE4440}" type="presOf" srcId="{CAD4D890-B08A-4164-B41E-4A870EE99E9F}" destId="{C796FE05-1BEC-4A88-A2A9-FF23D903EF4E}" srcOrd="0" destOrd="0" presId="urn:microsoft.com/office/officeart/2005/8/layout/process4"/>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4069D8AB-0728-4218-9F9F-945D16C3D702}" type="presParOf" srcId="{16575634-23F7-46C6-B603-0E0910EB219B}" destId="{C796FE05-1BEC-4A88-A2A9-FF23D903EF4E}" srcOrd="2"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DC1813A-D1C4-4C65-AF66-596A82387E23}">
      <dgm:prSet phldrT="[Text]"/>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Student Contribution from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Assets</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Contribution from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9CC2C4F-FB28-4AC1-8D1E-5C20D07619D6}"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CDC1813A-D1C4-4C65-AF66-596A82387E23}">
      <dgm:prSet phldrT="[Text]"/>
      <dgm:spPr/>
      <dgm:t>
        <a:bodyPr/>
        <a:lstStyle/>
        <a:p>
          <a:r>
            <a:rPr lang="en-US" dirty="0"/>
            <a:t>Student Contribution from Income</a:t>
          </a:r>
        </a:p>
      </dgm:t>
    </dgm:pt>
    <dgm:pt modelId="{AFB4B83A-632F-49FD-8EEA-DF007BA10511}" type="parTrans" cxnId="{C2FBCBDD-5607-4DF8-B133-D33933F06F3E}">
      <dgm:prSet/>
      <dgm:spPr/>
      <dgm:t>
        <a:bodyPr/>
        <a:lstStyle/>
        <a:p>
          <a:endParaRPr lang="en-US"/>
        </a:p>
      </dgm:t>
    </dgm:pt>
    <dgm:pt modelId="{44B1DCAA-12B0-4631-9FA9-6B150A8FCF03}" type="sibTrans" cxnId="{C2FBCBDD-5607-4DF8-B133-D33933F06F3E}">
      <dgm:prSet/>
      <dgm:spPr/>
      <dgm:t>
        <a:bodyPr/>
        <a:lstStyle/>
        <a:p>
          <a:endParaRPr lang="en-US"/>
        </a:p>
      </dgm:t>
    </dgm:pt>
    <dgm:pt modelId="{F6400192-639F-4382-9503-12D3DC7A762D}">
      <dgm:prSet phldrT="[Text]"/>
      <dgm:spPr/>
      <dgm:t>
        <a:bodyPr/>
        <a:lstStyle/>
        <a:p>
          <a:r>
            <a:rPr lang="en-US" dirty="0"/>
            <a:t>Student Income Additions</a:t>
          </a:r>
        </a:p>
      </dgm:t>
    </dgm:pt>
    <dgm:pt modelId="{991E09BC-C04E-4EDB-9954-C4FCF88BB9BD}" type="parTrans" cxnId="{FD5E7526-08E3-498C-9719-98A8C0BB3A4A}">
      <dgm:prSet/>
      <dgm:spPr/>
      <dgm:t>
        <a:bodyPr/>
        <a:lstStyle/>
        <a:p>
          <a:endParaRPr lang="en-US"/>
        </a:p>
      </dgm:t>
    </dgm:pt>
    <dgm:pt modelId="{1CAA6967-F738-4CC4-ADEB-8F1B95AC5772}" type="sibTrans" cxnId="{FD5E7526-08E3-498C-9719-98A8C0BB3A4A}">
      <dgm:prSet/>
      <dgm:spPr/>
      <dgm:t>
        <a:bodyPr/>
        <a:lstStyle/>
        <a:p>
          <a:endParaRPr lang="en-US"/>
        </a:p>
      </dgm:t>
    </dgm:pt>
    <dgm:pt modelId="{442D311D-4909-4531-91B0-E25F3D49213C}">
      <dgm:prSet phldrT="[Text]"/>
      <dgm:spPr/>
      <dgm:t>
        <a:bodyPr/>
        <a:lstStyle/>
        <a:p>
          <a:r>
            <a:rPr lang="en-US" dirty="0"/>
            <a:t>Student Income Offsets</a:t>
          </a:r>
        </a:p>
      </dgm:t>
    </dgm:pt>
    <dgm:pt modelId="{974D36B1-9A58-4F67-BAC4-C6BA7479DF95}" type="parTrans" cxnId="{4DB52FA1-66B4-4607-84DE-A3F0C0DA84CF}">
      <dgm:prSet/>
      <dgm:spPr/>
      <dgm:t>
        <a:bodyPr/>
        <a:lstStyle/>
        <a:p>
          <a:endParaRPr lang="en-US"/>
        </a:p>
      </dgm:t>
    </dgm:pt>
    <dgm:pt modelId="{BE3995FF-B9D0-4098-B1B8-EEC4E869D57B}" type="sibTrans" cxnId="{4DB52FA1-66B4-4607-84DE-A3F0C0DA84CF}">
      <dgm:prSet/>
      <dgm:spPr/>
      <dgm:t>
        <a:bodyPr/>
        <a:lstStyle/>
        <a:p>
          <a:endParaRPr lang="en-US"/>
        </a:p>
      </dgm:t>
    </dgm:pt>
    <dgm:pt modelId="{169B40C8-C096-48CA-B6CF-EAD6EF85E233}">
      <dgm:prSet phldrT="[Text]"/>
      <dgm:spPr/>
      <dgm:t>
        <a:bodyPr/>
        <a:lstStyle/>
        <a:p>
          <a:r>
            <a:rPr lang="en-US" dirty="0"/>
            <a:t>Student Contribution from Assets</a:t>
          </a:r>
        </a:p>
      </dgm:t>
    </dgm:pt>
    <dgm:pt modelId="{FAAEF53E-2DAE-4712-8ED6-70EB97C3AEF9}" type="parTrans" cxnId="{6AB7AC87-6FA9-4F34-BF44-AFB8E4E88D8E}">
      <dgm:prSet/>
      <dgm:spPr/>
      <dgm:t>
        <a:bodyPr/>
        <a:lstStyle/>
        <a:p>
          <a:endParaRPr lang="en-US"/>
        </a:p>
      </dgm:t>
    </dgm:pt>
    <dgm:pt modelId="{1FBB58C5-C99E-43C1-9BB6-A12A33FCED7D}" type="sibTrans" cxnId="{6AB7AC87-6FA9-4F34-BF44-AFB8E4E88D8E}">
      <dgm:prSet/>
      <dgm:spPr/>
      <dgm:t>
        <a:bodyPr/>
        <a:lstStyle/>
        <a:p>
          <a:endParaRPr lang="en-US"/>
        </a:p>
      </dgm:t>
    </dgm:pt>
    <dgm:pt modelId="{2729EAD4-BA65-427A-8624-EB37772DDBF6}">
      <dgm:prSet phldrT="[Text]"/>
      <dgm:spPr/>
      <dgm:t>
        <a:bodyPr/>
        <a:lstStyle/>
        <a:p>
          <a:r>
            <a:rPr lang="en-US" dirty="0"/>
            <a:t>Student Contribution from Income</a:t>
          </a:r>
        </a:p>
      </dgm:t>
    </dgm:pt>
    <dgm:pt modelId="{5E11CD77-9B44-4A66-B51E-3590088CE3B7}" type="parTrans" cxnId="{322D7449-C23D-46B3-8B2F-625D7467AEDA}">
      <dgm:prSet/>
      <dgm:spPr/>
      <dgm:t>
        <a:bodyPr/>
        <a:lstStyle/>
        <a:p>
          <a:endParaRPr lang="en-US"/>
        </a:p>
      </dgm:t>
    </dgm:pt>
    <dgm:pt modelId="{61EEDFE8-2F37-4731-B0EF-C568BB6DAEAC}" type="sibTrans" cxnId="{322D7449-C23D-46B3-8B2F-625D7467AEDA}">
      <dgm:prSet/>
      <dgm:spPr/>
      <dgm:t>
        <a:bodyPr/>
        <a:lstStyle/>
        <a:p>
          <a:endParaRPr lang="en-US"/>
        </a:p>
      </dgm:t>
    </dgm:pt>
    <dgm:pt modelId="{FA4085A5-6815-44D8-99FE-68DBA1242E98}">
      <dgm:prSet phldrT="[Text]"/>
      <dgm:spPr/>
      <dgm:t>
        <a:bodyPr/>
        <a:lstStyle/>
        <a:p>
          <a:r>
            <a:rPr lang="en-US" dirty="0"/>
            <a:t>Student Contribution from Assets</a:t>
          </a:r>
        </a:p>
      </dgm:t>
    </dgm:pt>
    <dgm:pt modelId="{15B3F715-1831-44A8-9196-C902A8C37FC9}" type="parTrans" cxnId="{2E80DB13-1BFE-41EC-9339-67DF2D440C0C}">
      <dgm:prSet/>
      <dgm:spPr/>
      <dgm:t>
        <a:bodyPr/>
        <a:lstStyle/>
        <a:p>
          <a:endParaRPr lang="en-US"/>
        </a:p>
      </dgm:t>
    </dgm:pt>
    <dgm:pt modelId="{D1488097-1860-4516-95D1-0D2D0CF3448D}" type="sibTrans" cxnId="{2E80DB13-1BFE-41EC-9339-67DF2D440C0C}">
      <dgm:prSet/>
      <dgm:spPr/>
      <dgm:t>
        <a:bodyPr/>
        <a:lstStyle/>
        <a:p>
          <a:endParaRPr lang="en-US"/>
        </a:p>
      </dgm:t>
    </dgm:pt>
    <dgm:pt modelId="{11AD2DE0-AF7A-438A-A081-C103ACAD12E4}">
      <dgm:prSet phldrT="[Text]"/>
      <dgm:spPr/>
      <dgm:t>
        <a:bodyPr/>
        <a:lstStyle/>
        <a:p>
          <a:r>
            <a:rPr lang="en-US" dirty="0"/>
            <a:t>Allowances Against Student Income</a:t>
          </a:r>
        </a:p>
      </dgm:t>
    </dgm:pt>
    <dgm:pt modelId="{CD6CBCAD-FFFB-44F3-8E24-067D9E31420D}" type="parTrans" cxnId="{99F616F3-2A8E-46FF-BD93-3A262802C7C6}">
      <dgm:prSet/>
      <dgm:spPr/>
      <dgm:t>
        <a:bodyPr/>
        <a:lstStyle/>
        <a:p>
          <a:endParaRPr lang="en-US"/>
        </a:p>
      </dgm:t>
    </dgm:pt>
    <dgm:pt modelId="{5413D692-E81D-4B31-9729-47EB72697DCE}" type="sibTrans" cxnId="{99F616F3-2A8E-46FF-BD93-3A262802C7C6}">
      <dgm:prSet/>
      <dgm:spPr/>
      <dgm:t>
        <a:bodyPr/>
        <a:lstStyle/>
        <a:p>
          <a:endParaRPr lang="en-US"/>
        </a:p>
      </dgm:t>
    </dgm:pt>
    <dgm:pt modelId="{3BD439EE-8FEB-4218-90E5-13A27E4C4F43}">
      <dgm:prSet phldrT="[Text]"/>
      <dgm:spPr/>
      <dgm:t>
        <a:bodyPr/>
        <a:lstStyle/>
        <a:p>
          <a:r>
            <a:rPr lang="en-US" dirty="0"/>
            <a:t>Student’s Available Income</a:t>
          </a:r>
        </a:p>
      </dgm:t>
    </dgm:pt>
    <dgm:pt modelId="{DEF540BD-9403-458F-84FE-CBDC42B7F2FD}" type="parTrans" cxnId="{4E8BE375-87F1-43E3-A9B5-F95116821C7A}">
      <dgm:prSet/>
      <dgm:spPr/>
      <dgm:t>
        <a:bodyPr/>
        <a:lstStyle/>
        <a:p>
          <a:endParaRPr lang="en-US"/>
        </a:p>
      </dgm:t>
    </dgm:pt>
    <dgm:pt modelId="{05DE994F-5A02-44F6-ACF0-8374BDBE9069}" type="sibTrans" cxnId="{4E8BE375-87F1-43E3-A9B5-F95116821C7A}">
      <dgm:prSet/>
      <dgm:spPr/>
      <dgm:t>
        <a:bodyPr/>
        <a:lstStyle/>
        <a:p>
          <a:endParaRPr lang="en-US"/>
        </a:p>
      </dgm:t>
    </dgm:pt>
    <dgm:pt modelId="{937BD158-56F8-4E9D-BFFD-79A6FF51ACA6}">
      <dgm:prSet phldrT="[Text]"/>
      <dgm:spPr/>
      <dgm:t>
        <a:bodyPr/>
        <a:lstStyle/>
        <a:p>
          <a:r>
            <a:rPr lang="en-US" dirty="0"/>
            <a:t>Student Aid Index</a:t>
          </a:r>
        </a:p>
      </dgm:t>
    </dgm:pt>
    <dgm:pt modelId="{D63ECF74-173E-4910-9A91-340CB32C332A}" type="parTrans" cxnId="{B66A3C4E-F8BF-4592-AAC4-923D706996D6}">
      <dgm:prSet/>
      <dgm:spPr/>
      <dgm:t>
        <a:bodyPr/>
        <a:lstStyle/>
        <a:p>
          <a:endParaRPr lang="en-US"/>
        </a:p>
      </dgm:t>
    </dgm:pt>
    <dgm:pt modelId="{2615EE98-FBBE-4C2D-8633-1A792FD17799}" type="sibTrans" cxnId="{B66A3C4E-F8BF-4592-AAC4-923D706996D6}">
      <dgm:prSet/>
      <dgm:spPr/>
      <dgm:t>
        <a:bodyPr/>
        <a:lstStyle/>
        <a:p>
          <a:endParaRPr lang="en-US"/>
        </a:p>
      </dgm:t>
    </dgm:pt>
    <dgm:pt modelId="{55D2AD76-504E-4799-AF4F-4F3443F0A9F2}" type="pres">
      <dgm:prSet presAssocID="{09CC2C4F-FB28-4AC1-8D1E-5C20D07619D6}" presName="Name0" presStyleCnt="0">
        <dgm:presLayoutVars>
          <dgm:dir/>
          <dgm:animLvl val="lvl"/>
          <dgm:resizeHandles val="exact"/>
        </dgm:presLayoutVars>
      </dgm:prSet>
      <dgm:spPr/>
    </dgm:pt>
    <dgm:pt modelId="{92BAE8AC-BA1E-46B1-ADB9-A7F0C61ED65C}" type="pres">
      <dgm:prSet presAssocID="{937BD158-56F8-4E9D-BFFD-79A6FF51ACA6}" presName="boxAndChildren" presStyleCnt="0"/>
      <dgm:spPr/>
    </dgm:pt>
    <dgm:pt modelId="{C22FAE0A-13B5-48EC-93D5-96617F5592FD}" type="pres">
      <dgm:prSet presAssocID="{937BD158-56F8-4E9D-BFFD-79A6FF51ACA6}" presName="parentTextBox" presStyleLbl="node1" presStyleIdx="0" presStyleCnt="3"/>
      <dgm:spPr/>
    </dgm:pt>
    <dgm:pt modelId="{D4E947FF-916A-4A2D-A7CD-E62A0B3CA444}" type="pres">
      <dgm:prSet presAssocID="{937BD158-56F8-4E9D-BFFD-79A6FF51ACA6}" presName="entireBox" presStyleLbl="node1" presStyleIdx="0" presStyleCnt="3"/>
      <dgm:spPr/>
    </dgm:pt>
    <dgm:pt modelId="{16575634-23F7-46C6-B603-0E0910EB219B}" type="pres">
      <dgm:prSet presAssocID="{937BD158-56F8-4E9D-BFFD-79A6FF51ACA6}" presName="descendantBox" presStyleCnt="0"/>
      <dgm:spPr/>
    </dgm:pt>
    <dgm:pt modelId="{40BDF045-3687-4397-88A7-00A133661E81}" type="pres">
      <dgm:prSet presAssocID="{2729EAD4-BA65-427A-8624-EB37772DDBF6}" presName="childTextBox" presStyleLbl="fgAccFollowNode1" presStyleIdx="0" presStyleCnt="6">
        <dgm:presLayoutVars>
          <dgm:bulletEnabled val="1"/>
        </dgm:presLayoutVars>
      </dgm:prSet>
      <dgm:spPr/>
    </dgm:pt>
    <dgm:pt modelId="{A0A931BB-41D7-4B4B-8416-C7EB77424413}" type="pres">
      <dgm:prSet presAssocID="{FA4085A5-6815-44D8-99FE-68DBA1242E98}" presName="childTextBox" presStyleLbl="fgAccFollowNode1" presStyleIdx="1" presStyleCnt="6">
        <dgm:presLayoutVars>
          <dgm:bulletEnabled val="1"/>
        </dgm:presLayoutVars>
      </dgm:prSet>
      <dgm:spPr/>
    </dgm:pt>
    <dgm:pt modelId="{0E9DDC70-655D-4C2D-97E7-5AC41BB69FE5}" type="pres">
      <dgm:prSet presAssocID="{1FBB58C5-C99E-43C1-9BB6-A12A33FCED7D}" presName="sp" presStyleCnt="0"/>
      <dgm:spPr/>
    </dgm:pt>
    <dgm:pt modelId="{A157DB61-EAE1-4D4E-9F06-27DA078BC41B}" type="pres">
      <dgm:prSet presAssocID="{169B40C8-C096-48CA-B6CF-EAD6EF85E233}" presName="arrowAndChildren" presStyleCnt="0"/>
      <dgm:spPr/>
    </dgm:pt>
    <dgm:pt modelId="{715CBBAB-32FF-4C98-AB04-B12DBA380718}" type="pres">
      <dgm:prSet presAssocID="{169B40C8-C096-48CA-B6CF-EAD6EF85E233}" presName="parentTextArrow" presStyleLbl="node1" presStyleIdx="1" presStyleCnt="3"/>
      <dgm:spPr/>
    </dgm:pt>
    <dgm:pt modelId="{A8731F5C-89D8-464C-8586-C1D0553E8943}" type="pres">
      <dgm:prSet presAssocID="{44B1DCAA-12B0-4631-9FA9-6B150A8FCF03}" presName="sp" presStyleCnt="0"/>
      <dgm:spPr/>
    </dgm:pt>
    <dgm:pt modelId="{0F8FE45F-15E3-4D2F-A50E-EDE282F1F639}" type="pres">
      <dgm:prSet presAssocID="{CDC1813A-D1C4-4C65-AF66-596A82387E23}" presName="arrowAndChildren" presStyleCnt="0"/>
      <dgm:spPr/>
    </dgm:pt>
    <dgm:pt modelId="{9B1CB917-4FDB-4845-96A6-FF61B81F6C84}" type="pres">
      <dgm:prSet presAssocID="{CDC1813A-D1C4-4C65-AF66-596A82387E23}" presName="parentTextArrow" presStyleLbl="node1" presStyleIdx="1" presStyleCnt="3"/>
      <dgm:spPr/>
    </dgm:pt>
    <dgm:pt modelId="{ADF88092-AA6A-4722-8BA4-6D3FC7E24C83}" type="pres">
      <dgm:prSet presAssocID="{CDC1813A-D1C4-4C65-AF66-596A82387E23}" presName="arrow" presStyleLbl="node1" presStyleIdx="2" presStyleCnt="3"/>
      <dgm:spPr/>
    </dgm:pt>
    <dgm:pt modelId="{415AE5DA-7D76-4056-B13B-5886D444DFD9}" type="pres">
      <dgm:prSet presAssocID="{CDC1813A-D1C4-4C65-AF66-596A82387E23}" presName="descendantArrow" presStyleCnt="0"/>
      <dgm:spPr/>
    </dgm:pt>
    <dgm:pt modelId="{FEBA2EB9-4216-46B0-B88F-6A7C1528E003}" type="pres">
      <dgm:prSet presAssocID="{F6400192-639F-4382-9503-12D3DC7A762D}" presName="childTextArrow" presStyleLbl="fgAccFollowNode1" presStyleIdx="2" presStyleCnt="6">
        <dgm:presLayoutVars>
          <dgm:bulletEnabled val="1"/>
        </dgm:presLayoutVars>
      </dgm:prSet>
      <dgm:spPr/>
    </dgm:pt>
    <dgm:pt modelId="{A46F0945-249A-4443-9A4E-BDB084F939F5}" type="pres">
      <dgm:prSet presAssocID="{442D311D-4909-4531-91B0-E25F3D49213C}" presName="childTextArrow" presStyleLbl="fgAccFollowNode1" presStyleIdx="3" presStyleCnt="6">
        <dgm:presLayoutVars>
          <dgm:bulletEnabled val="1"/>
        </dgm:presLayoutVars>
      </dgm:prSet>
      <dgm:spPr/>
    </dgm:pt>
    <dgm:pt modelId="{A261C628-E6A0-40BC-9898-4346C428327B}" type="pres">
      <dgm:prSet presAssocID="{11AD2DE0-AF7A-438A-A081-C103ACAD12E4}" presName="childTextArrow" presStyleLbl="fgAccFollowNode1" presStyleIdx="4" presStyleCnt="6">
        <dgm:presLayoutVars>
          <dgm:bulletEnabled val="1"/>
        </dgm:presLayoutVars>
      </dgm:prSet>
      <dgm:spPr/>
    </dgm:pt>
    <dgm:pt modelId="{2279EFDC-2859-4458-9C1F-11FED2D1CF00}" type="pres">
      <dgm:prSet presAssocID="{3BD439EE-8FEB-4218-90E5-13A27E4C4F43}" presName="childTextArrow" presStyleLbl="fgAccFollowNode1" presStyleIdx="5" presStyleCnt="6">
        <dgm:presLayoutVars>
          <dgm:bulletEnabled val="1"/>
        </dgm:presLayoutVars>
      </dgm:prSet>
      <dgm:spPr/>
    </dgm:pt>
  </dgm:ptLst>
  <dgm:cxnLst>
    <dgm:cxn modelId="{0FF1300A-5409-4198-8238-C4F11858340D}" type="presOf" srcId="{09CC2C4F-FB28-4AC1-8D1E-5C20D07619D6}" destId="{55D2AD76-504E-4799-AF4F-4F3443F0A9F2}" srcOrd="0" destOrd="0" presId="urn:microsoft.com/office/officeart/2005/8/layout/process4"/>
    <dgm:cxn modelId="{2E80DB13-1BFE-41EC-9339-67DF2D440C0C}" srcId="{937BD158-56F8-4E9D-BFFD-79A6FF51ACA6}" destId="{FA4085A5-6815-44D8-99FE-68DBA1242E98}" srcOrd="1" destOrd="0" parTransId="{15B3F715-1831-44A8-9196-C902A8C37FC9}" sibTransId="{D1488097-1860-4516-95D1-0D2D0CF3448D}"/>
    <dgm:cxn modelId="{49726A1F-4725-4D7C-BEE3-1B9512E7E0F7}" type="presOf" srcId="{F6400192-639F-4382-9503-12D3DC7A762D}" destId="{FEBA2EB9-4216-46B0-B88F-6A7C1528E003}" srcOrd="0" destOrd="0" presId="urn:microsoft.com/office/officeart/2005/8/layout/process4"/>
    <dgm:cxn modelId="{FD5E7526-08E3-498C-9719-98A8C0BB3A4A}" srcId="{CDC1813A-D1C4-4C65-AF66-596A82387E23}" destId="{F6400192-639F-4382-9503-12D3DC7A762D}" srcOrd="0" destOrd="0" parTransId="{991E09BC-C04E-4EDB-9954-C4FCF88BB9BD}" sibTransId="{1CAA6967-F738-4CC4-ADEB-8F1B95AC5772}"/>
    <dgm:cxn modelId="{F1733A34-E194-48E9-959F-CEE980C51EC9}" type="presOf" srcId="{442D311D-4909-4531-91B0-E25F3D49213C}" destId="{A46F0945-249A-4443-9A4E-BDB084F939F5}" srcOrd="0" destOrd="0" presId="urn:microsoft.com/office/officeart/2005/8/layout/process4"/>
    <dgm:cxn modelId="{8D9D1948-54E8-42ED-830E-7BF1698FAE17}" type="presOf" srcId="{CDC1813A-D1C4-4C65-AF66-596A82387E23}" destId="{ADF88092-AA6A-4722-8BA4-6D3FC7E24C83}" srcOrd="1" destOrd="0" presId="urn:microsoft.com/office/officeart/2005/8/layout/process4"/>
    <dgm:cxn modelId="{322D7449-C23D-46B3-8B2F-625D7467AEDA}" srcId="{937BD158-56F8-4E9D-BFFD-79A6FF51ACA6}" destId="{2729EAD4-BA65-427A-8624-EB37772DDBF6}" srcOrd="0" destOrd="0" parTransId="{5E11CD77-9B44-4A66-B51E-3590088CE3B7}" sibTransId="{61EEDFE8-2F37-4731-B0EF-C568BB6DAEAC}"/>
    <dgm:cxn modelId="{B66A3C4E-F8BF-4592-AAC4-923D706996D6}" srcId="{09CC2C4F-FB28-4AC1-8D1E-5C20D07619D6}" destId="{937BD158-56F8-4E9D-BFFD-79A6FF51ACA6}" srcOrd="2" destOrd="0" parTransId="{D63ECF74-173E-4910-9A91-340CB32C332A}" sibTransId="{2615EE98-FBBE-4C2D-8633-1A792FD17799}"/>
    <dgm:cxn modelId="{4C3E6974-804B-4317-BE0C-0940665CEAFD}" type="presOf" srcId="{937BD158-56F8-4E9D-BFFD-79A6FF51ACA6}" destId="{C22FAE0A-13B5-48EC-93D5-96617F5592FD}" srcOrd="0" destOrd="0" presId="urn:microsoft.com/office/officeart/2005/8/layout/process4"/>
    <dgm:cxn modelId="{2FBAC175-D382-4359-B3EB-B6CA16A7B39A}" type="presOf" srcId="{937BD158-56F8-4E9D-BFFD-79A6FF51ACA6}" destId="{D4E947FF-916A-4A2D-A7CD-E62A0B3CA444}" srcOrd="1" destOrd="0" presId="urn:microsoft.com/office/officeart/2005/8/layout/process4"/>
    <dgm:cxn modelId="{4E8BE375-87F1-43E3-A9B5-F95116821C7A}" srcId="{CDC1813A-D1C4-4C65-AF66-596A82387E23}" destId="{3BD439EE-8FEB-4218-90E5-13A27E4C4F43}" srcOrd="3" destOrd="0" parTransId="{DEF540BD-9403-458F-84FE-CBDC42B7F2FD}" sibTransId="{05DE994F-5A02-44F6-ACF0-8374BDBE9069}"/>
    <dgm:cxn modelId="{A62AF275-7174-4A85-BDB0-19F323B1A034}" type="presOf" srcId="{FA4085A5-6815-44D8-99FE-68DBA1242E98}" destId="{A0A931BB-41D7-4B4B-8416-C7EB77424413}" srcOrd="0" destOrd="0" presId="urn:microsoft.com/office/officeart/2005/8/layout/process4"/>
    <dgm:cxn modelId="{6AB7AC87-6FA9-4F34-BF44-AFB8E4E88D8E}" srcId="{09CC2C4F-FB28-4AC1-8D1E-5C20D07619D6}" destId="{169B40C8-C096-48CA-B6CF-EAD6EF85E233}" srcOrd="1" destOrd="0" parTransId="{FAAEF53E-2DAE-4712-8ED6-70EB97C3AEF9}" sibTransId="{1FBB58C5-C99E-43C1-9BB6-A12A33FCED7D}"/>
    <dgm:cxn modelId="{4DB52FA1-66B4-4607-84DE-A3F0C0DA84CF}" srcId="{CDC1813A-D1C4-4C65-AF66-596A82387E23}" destId="{442D311D-4909-4531-91B0-E25F3D49213C}" srcOrd="1" destOrd="0" parTransId="{974D36B1-9A58-4F67-BAC4-C6BA7479DF95}" sibTransId="{BE3995FF-B9D0-4098-B1B8-EEC4E869D57B}"/>
    <dgm:cxn modelId="{D38C72BF-8A31-4DD0-BD61-3A4638347C5E}" type="presOf" srcId="{169B40C8-C096-48CA-B6CF-EAD6EF85E233}" destId="{715CBBAB-32FF-4C98-AB04-B12DBA380718}" srcOrd="0" destOrd="0" presId="urn:microsoft.com/office/officeart/2005/8/layout/process4"/>
    <dgm:cxn modelId="{0B283ED4-7BCD-43A7-BB24-3FBCB8C4CF5D}" type="presOf" srcId="{2729EAD4-BA65-427A-8624-EB37772DDBF6}" destId="{40BDF045-3687-4397-88A7-00A133661E81}" srcOrd="0" destOrd="0" presId="urn:microsoft.com/office/officeart/2005/8/layout/process4"/>
    <dgm:cxn modelId="{8058D1D9-73BB-45A0-A68E-4542A91301A8}" type="presOf" srcId="{3BD439EE-8FEB-4218-90E5-13A27E4C4F43}" destId="{2279EFDC-2859-4458-9C1F-11FED2D1CF00}" srcOrd="0" destOrd="0" presId="urn:microsoft.com/office/officeart/2005/8/layout/process4"/>
    <dgm:cxn modelId="{C2FBCBDD-5607-4DF8-B133-D33933F06F3E}" srcId="{09CC2C4F-FB28-4AC1-8D1E-5C20D07619D6}" destId="{CDC1813A-D1C4-4C65-AF66-596A82387E23}" srcOrd="0" destOrd="0" parTransId="{AFB4B83A-632F-49FD-8EEA-DF007BA10511}" sibTransId="{44B1DCAA-12B0-4631-9FA9-6B150A8FCF03}"/>
    <dgm:cxn modelId="{E16A61E6-B0BE-4EF0-AD46-041255620443}" type="presOf" srcId="{CDC1813A-D1C4-4C65-AF66-596A82387E23}" destId="{9B1CB917-4FDB-4845-96A6-FF61B81F6C84}" srcOrd="0" destOrd="0" presId="urn:microsoft.com/office/officeart/2005/8/layout/process4"/>
    <dgm:cxn modelId="{5B8083E9-676A-4903-8E5D-5D8669A5EB44}" type="presOf" srcId="{11AD2DE0-AF7A-438A-A081-C103ACAD12E4}" destId="{A261C628-E6A0-40BC-9898-4346C428327B}" srcOrd="0" destOrd="0" presId="urn:microsoft.com/office/officeart/2005/8/layout/process4"/>
    <dgm:cxn modelId="{99F616F3-2A8E-46FF-BD93-3A262802C7C6}" srcId="{CDC1813A-D1C4-4C65-AF66-596A82387E23}" destId="{11AD2DE0-AF7A-438A-A081-C103ACAD12E4}" srcOrd="2" destOrd="0" parTransId="{CD6CBCAD-FFFB-44F3-8E24-067D9E31420D}" sibTransId="{5413D692-E81D-4B31-9729-47EB72697DCE}"/>
    <dgm:cxn modelId="{68616CC7-5122-409C-B222-FD3D8274FF95}" type="presParOf" srcId="{55D2AD76-504E-4799-AF4F-4F3443F0A9F2}" destId="{92BAE8AC-BA1E-46B1-ADB9-A7F0C61ED65C}" srcOrd="0" destOrd="0" presId="urn:microsoft.com/office/officeart/2005/8/layout/process4"/>
    <dgm:cxn modelId="{A9E26823-661B-40E6-945A-F7D4794DE0A6}" type="presParOf" srcId="{92BAE8AC-BA1E-46B1-ADB9-A7F0C61ED65C}" destId="{C22FAE0A-13B5-48EC-93D5-96617F5592FD}" srcOrd="0" destOrd="0" presId="urn:microsoft.com/office/officeart/2005/8/layout/process4"/>
    <dgm:cxn modelId="{5B5DF39B-36F1-47D6-BCF9-50F54CFC6B3F}" type="presParOf" srcId="{92BAE8AC-BA1E-46B1-ADB9-A7F0C61ED65C}" destId="{D4E947FF-916A-4A2D-A7CD-E62A0B3CA444}" srcOrd="1" destOrd="0" presId="urn:microsoft.com/office/officeart/2005/8/layout/process4"/>
    <dgm:cxn modelId="{F9DAFC2E-A00C-4013-BB2B-6841187A699B}" type="presParOf" srcId="{92BAE8AC-BA1E-46B1-ADB9-A7F0C61ED65C}" destId="{16575634-23F7-46C6-B603-0E0910EB219B}" srcOrd="2" destOrd="0" presId="urn:microsoft.com/office/officeart/2005/8/layout/process4"/>
    <dgm:cxn modelId="{2A8964C4-1751-4FE4-AC99-8D1630E846C7}" type="presParOf" srcId="{16575634-23F7-46C6-B603-0E0910EB219B}" destId="{40BDF045-3687-4397-88A7-00A133661E81}" srcOrd="0" destOrd="0" presId="urn:microsoft.com/office/officeart/2005/8/layout/process4"/>
    <dgm:cxn modelId="{67B71248-79BB-415A-ABFD-A2B21EAA33CC}" type="presParOf" srcId="{16575634-23F7-46C6-B603-0E0910EB219B}" destId="{A0A931BB-41D7-4B4B-8416-C7EB77424413}" srcOrd="1" destOrd="0" presId="urn:microsoft.com/office/officeart/2005/8/layout/process4"/>
    <dgm:cxn modelId="{E59D1505-8A17-477A-AE08-71E5E97F4947}" type="presParOf" srcId="{55D2AD76-504E-4799-AF4F-4F3443F0A9F2}" destId="{0E9DDC70-655D-4C2D-97E7-5AC41BB69FE5}" srcOrd="1" destOrd="0" presId="urn:microsoft.com/office/officeart/2005/8/layout/process4"/>
    <dgm:cxn modelId="{EC553275-6CC5-4EE4-AB4D-C5067967C02B}" type="presParOf" srcId="{55D2AD76-504E-4799-AF4F-4F3443F0A9F2}" destId="{A157DB61-EAE1-4D4E-9F06-27DA078BC41B}" srcOrd="2" destOrd="0" presId="urn:microsoft.com/office/officeart/2005/8/layout/process4"/>
    <dgm:cxn modelId="{6E53DA10-0A7F-4765-BBB0-7D016723EDA2}" type="presParOf" srcId="{A157DB61-EAE1-4D4E-9F06-27DA078BC41B}" destId="{715CBBAB-32FF-4C98-AB04-B12DBA380718}" srcOrd="0" destOrd="0" presId="urn:microsoft.com/office/officeart/2005/8/layout/process4"/>
    <dgm:cxn modelId="{3415570A-1456-4E6C-A428-5372E5867BD5}" type="presParOf" srcId="{55D2AD76-504E-4799-AF4F-4F3443F0A9F2}" destId="{A8731F5C-89D8-464C-8586-C1D0553E8943}" srcOrd="3" destOrd="0" presId="urn:microsoft.com/office/officeart/2005/8/layout/process4"/>
    <dgm:cxn modelId="{0AD10E35-6375-478C-9F7C-A8DE273D7A7F}" type="presParOf" srcId="{55D2AD76-504E-4799-AF4F-4F3443F0A9F2}" destId="{0F8FE45F-15E3-4D2F-A50E-EDE282F1F639}" srcOrd="4" destOrd="0" presId="urn:microsoft.com/office/officeart/2005/8/layout/process4"/>
    <dgm:cxn modelId="{96363DD4-4577-4F01-8F38-93FAA4FDB515}" type="presParOf" srcId="{0F8FE45F-15E3-4D2F-A50E-EDE282F1F639}" destId="{9B1CB917-4FDB-4845-96A6-FF61B81F6C84}" srcOrd="0" destOrd="0" presId="urn:microsoft.com/office/officeart/2005/8/layout/process4"/>
    <dgm:cxn modelId="{84B33BA1-78C8-455A-9C27-639EF17BF30F}" type="presParOf" srcId="{0F8FE45F-15E3-4D2F-A50E-EDE282F1F639}" destId="{ADF88092-AA6A-4722-8BA4-6D3FC7E24C83}" srcOrd="1" destOrd="0" presId="urn:microsoft.com/office/officeart/2005/8/layout/process4"/>
    <dgm:cxn modelId="{F58FBD80-1D00-49C0-8D84-D7E2B1AB624E}" type="presParOf" srcId="{0F8FE45F-15E3-4D2F-A50E-EDE282F1F639}" destId="{415AE5DA-7D76-4056-B13B-5886D444DFD9}" srcOrd="2" destOrd="0" presId="urn:microsoft.com/office/officeart/2005/8/layout/process4"/>
    <dgm:cxn modelId="{72773C5B-F20E-4E1B-9416-47085356B910}" type="presParOf" srcId="{415AE5DA-7D76-4056-B13B-5886D444DFD9}" destId="{FEBA2EB9-4216-46B0-B88F-6A7C1528E003}" srcOrd="0" destOrd="0" presId="urn:microsoft.com/office/officeart/2005/8/layout/process4"/>
    <dgm:cxn modelId="{7CCF6902-5D5F-4C62-8B98-2D5786167FD0}" type="presParOf" srcId="{415AE5DA-7D76-4056-B13B-5886D444DFD9}" destId="{A46F0945-249A-4443-9A4E-BDB084F939F5}" srcOrd="1" destOrd="0" presId="urn:microsoft.com/office/officeart/2005/8/layout/process4"/>
    <dgm:cxn modelId="{4C570963-FBC7-4AE0-80D9-3BA7952FA8A0}" type="presParOf" srcId="{415AE5DA-7D76-4056-B13B-5886D444DFD9}" destId="{A261C628-E6A0-40BC-9898-4346C428327B}" srcOrd="2" destOrd="0" presId="urn:microsoft.com/office/officeart/2005/8/layout/process4"/>
    <dgm:cxn modelId="{A9D16BD4-363E-4AC5-B93E-805CAA7E1CCB}" type="presParOf" srcId="{415AE5DA-7D76-4056-B13B-5886D444DFD9}" destId="{2279EFDC-2859-4458-9C1F-11FED2D1CF00}" srcOrd="3" destOrd="0" presId="urn:microsoft.com/office/officeart/2005/8/layout/process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12B18D-27DA-409D-BE9D-980F36324484}" type="doc">
      <dgm:prSet loTypeId="urn:microsoft.com/office/officeart/2005/8/layout/vList3" loCatId="picture" qsTypeId="urn:microsoft.com/office/officeart/2005/8/quickstyle/simple1" qsCatId="simple" csTypeId="urn:microsoft.com/office/officeart/2005/8/colors/accent0_1" csCatId="mainScheme" phldr="1"/>
      <dgm:spPr/>
    </dgm:pt>
    <dgm:pt modelId="{9F014D6E-D54B-4611-B3E4-166668EFB6DD}">
      <dgm:prSet phldrT="[Text]"/>
      <dgm:spPr>
        <a:solidFill>
          <a:srgbClr val="E6E7E8"/>
        </a:solidFill>
        <a:ln>
          <a:noFill/>
        </a:ln>
      </dgm:spPr>
      <dgm:t>
        <a:bodyPr/>
        <a:lstStyle/>
        <a:p>
          <a:r>
            <a:rPr lang="en-US" dirty="0"/>
            <a:t>Maximum Pell</a:t>
          </a:r>
        </a:p>
      </dgm:t>
    </dgm:pt>
    <dgm:pt modelId="{DAC1E031-3607-49F4-827E-043E4AE16218}" type="parTrans" cxnId="{8783F76E-6BFB-47B9-9EE9-AED8265283F8}">
      <dgm:prSet/>
      <dgm:spPr/>
      <dgm:t>
        <a:bodyPr/>
        <a:lstStyle/>
        <a:p>
          <a:endParaRPr lang="en-US"/>
        </a:p>
      </dgm:t>
    </dgm:pt>
    <dgm:pt modelId="{F502D66F-6A39-471E-AC71-7CF2369EB19C}" type="sibTrans" cxnId="{8783F76E-6BFB-47B9-9EE9-AED8265283F8}">
      <dgm:prSet/>
      <dgm:spPr/>
      <dgm:t>
        <a:bodyPr/>
        <a:lstStyle/>
        <a:p>
          <a:endParaRPr lang="en-US"/>
        </a:p>
      </dgm:t>
    </dgm:pt>
    <dgm:pt modelId="{C3F696B9-0169-424E-A768-DDAD786C5605}">
      <dgm:prSet phldrT="[Text]"/>
      <dgm:spPr>
        <a:solidFill>
          <a:srgbClr val="E6E7E8"/>
        </a:solidFill>
        <a:ln>
          <a:noFill/>
        </a:ln>
      </dgm:spPr>
      <dgm:t>
        <a:bodyPr/>
        <a:lstStyle/>
        <a:p>
          <a:r>
            <a:rPr lang="en-US" dirty="0"/>
            <a:t>Maximum Pell</a:t>
          </a:r>
        </a:p>
      </dgm:t>
    </dgm:pt>
    <dgm:pt modelId="{04994572-6A05-46E2-80BB-61C1AEACDA96}" type="parTrans" cxnId="{13EA8CA6-04DE-402A-B69B-610FD02B9469}">
      <dgm:prSet/>
      <dgm:spPr/>
      <dgm:t>
        <a:bodyPr/>
        <a:lstStyle/>
        <a:p>
          <a:endParaRPr lang="en-US"/>
        </a:p>
      </dgm:t>
    </dgm:pt>
    <dgm:pt modelId="{2F47641E-A687-4FDC-A1FC-108CCCDCC831}" type="sibTrans" cxnId="{13EA8CA6-04DE-402A-B69B-610FD02B9469}">
      <dgm:prSet/>
      <dgm:spPr/>
      <dgm:t>
        <a:bodyPr/>
        <a:lstStyle/>
        <a:p>
          <a:endParaRPr lang="en-US"/>
        </a:p>
      </dgm:t>
    </dgm:pt>
    <dgm:pt modelId="{5F80E90A-681B-47EE-B07F-A5C017537133}">
      <dgm:prSet phldrT="[Text]"/>
      <dgm:spPr>
        <a:solidFill>
          <a:srgbClr val="E6E7E8"/>
        </a:solidFill>
        <a:ln>
          <a:noFill/>
        </a:ln>
      </dgm:spPr>
      <dgm:t>
        <a:bodyPr/>
        <a:lstStyle/>
        <a:p>
          <a:r>
            <a:rPr lang="en-US" dirty="0"/>
            <a:t>Maximum Pell</a:t>
          </a:r>
        </a:p>
      </dgm:t>
    </dgm:pt>
    <dgm:pt modelId="{E1FFF0DA-5DEF-44E2-9496-96FCBE861B73}" type="parTrans" cxnId="{F6898541-AE19-4170-A180-58098F004E8B}">
      <dgm:prSet/>
      <dgm:spPr/>
      <dgm:t>
        <a:bodyPr/>
        <a:lstStyle/>
        <a:p>
          <a:endParaRPr lang="en-US"/>
        </a:p>
      </dgm:t>
    </dgm:pt>
    <dgm:pt modelId="{FB1C18A7-95B2-4123-BE68-5C9ACA33EFAC}" type="sibTrans" cxnId="{F6898541-AE19-4170-A180-58098F004E8B}">
      <dgm:prSet/>
      <dgm:spPr/>
      <dgm:t>
        <a:bodyPr/>
        <a:lstStyle/>
        <a:p>
          <a:endParaRPr lang="en-US"/>
        </a:p>
      </dgm:t>
    </dgm:pt>
    <dgm:pt modelId="{6D2F3FAC-9308-4605-9E2A-8EBE83354F89}">
      <dgm:prSet phldrT="[Text]"/>
      <dgm:spPr>
        <a:solidFill>
          <a:srgbClr val="E6E7E8"/>
        </a:solidFill>
        <a:ln>
          <a:noFill/>
        </a:ln>
      </dgm:spPr>
      <dgm:t>
        <a:bodyPr/>
        <a:lstStyle/>
        <a:p>
          <a:r>
            <a:rPr lang="en-US" b="1" dirty="0"/>
            <a:t>Auto -1500 SAI</a:t>
          </a:r>
        </a:p>
      </dgm:t>
    </dgm:pt>
    <dgm:pt modelId="{F8790AEC-98FE-4777-9C4A-5C448965D90D}" type="parTrans" cxnId="{6890C40A-0A88-4510-9023-E32AD0004F3E}">
      <dgm:prSet/>
      <dgm:spPr/>
      <dgm:t>
        <a:bodyPr/>
        <a:lstStyle/>
        <a:p>
          <a:endParaRPr lang="en-US"/>
        </a:p>
      </dgm:t>
    </dgm:pt>
    <dgm:pt modelId="{C974B540-DCBE-4CE2-B863-1C58B828FDFC}" type="sibTrans" cxnId="{6890C40A-0A88-4510-9023-E32AD0004F3E}">
      <dgm:prSet/>
      <dgm:spPr/>
      <dgm:t>
        <a:bodyPr/>
        <a:lstStyle/>
        <a:p>
          <a:endParaRPr lang="en-US"/>
        </a:p>
      </dgm:t>
    </dgm:pt>
    <dgm:pt modelId="{ABB0A46E-85F9-488C-8BF3-FD0124E12BC1}">
      <dgm:prSet phldrT="[Text]"/>
      <dgm:spPr>
        <a:solidFill>
          <a:srgbClr val="E6E7E8"/>
        </a:solidFill>
        <a:ln>
          <a:noFill/>
        </a:ln>
      </dgm:spPr>
      <dgm:t>
        <a:bodyPr/>
        <a:lstStyle/>
        <a:p>
          <a:r>
            <a:rPr lang="en-US" dirty="0"/>
            <a:t>Other aid types based on SAI</a:t>
          </a:r>
        </a:p>
      </dgm:t>
    </dgm:pt>
    <dgm:pt modelId="{55F2BEAF-7806-4C8A-9DCE-018AF087DB42}" type="parTrans" cxnId="{7BADED71-0F6D-4102-A604-21627B885BDD}">
      <dgm:prSet/>
      <dgm:spPr/>
      <dgm:t>
        <a:bodyPr/>
        <a:lstStyle/>
        <a:p>
          <a:endParaRPr lang="en-US"/>
        </a:p>
      </dgm:t>
    </dgm:pt>
    <dgm:pt modelId="{E00CF301-E406-469A-A78B-A8226CF87A0F}" type="sibTrans" cxnId="{7BADED71-0F6D-4102-A604-21627B885BDD}">
      <dgm:prSet/>
      <dgm:spPr/>
      <dgm:t>
        <a:bodyPr/>
        <a:lstStyle/>
        <a:p>
          <a:endParaRPr lang="en-US"/>
        </a:p>
      </dgm:t>
    </dgm:pt>
    <dgm:pt modelId="{1D8BC158-F9AA-47FD-8D26-224C70062C14}">
      <dgm:prSet phldrT="[Text]"/>
      <dgm:spPr>
        <a:solidFill>
          <a:srgbClr val="E6E7E8"/>
        </a:solidFill>
        <a:ln>
          <a:noFill/>
        </a:ln>
      </dgm:spPr>
      <dgm:t>
        <a:bodyPr/>
        <a:lstStyle/>
        <a:p>
          <a:r>
            <a:rPr lang="en-US" dirty="0"/>
            <a:t>No asset questions on FAFSA</a:t>
          </a:r>
        </a:p>
      </dgm:t>
    </dgm:pt>
    <dgm:pt modelId="{D7D47860-2795-4328-B9ED-5B0948D37B90}" type="parTrans" cxnId="{C78AAB9E-4A77-40A8-8370-A7604641642F}">
      <dgm:prSet/>
      <dgm:spPr/>
      <dgm:t>
        <a:bodyPr/>
        <a:lstStyle/>
        <a:p>
          <a:endParaRPr lang="en-US"/>
        </a:p>
      </dgm:t>
    </dgm:pt>
    <dgm:pt modelId="{12B1F400-1269-4056-96BD-D628E9B0E5AC}" type="sibTrans" cxnId="{C78AAB9E-4A77-40A8-8370-A7604641642F}">
      <dgm:prSet/>
      <dgm:spPr/>
      <dgm:t>
        <a:bodyPr/>
        <a:lstStyle/>
        <a:p>
          <a:endParaRPr lang="en-US"/>
        </a:p>
      </dgm:t>
    </dgm:pt>
    <dgm:pt modelId="{45FD12B5-B536-4312-98D0-CE43C833B59C}">
      <dgm:prSet phldrT="[Text]"/>
      <dgm:spPr>
        <a:solidFill>
          <a:srgbClr val="E6E7E8"/>
        </a:solidFill>
        <a:ln>
          <a:noFill/>
        </a:ln>
      </dgm:spPr>
      <dgm:t>
        <a:bodyPr/>
        <a:lstStyle/>
        <a:p>
          <a:r>
            <a:rPr lang="en-US" b="1" dirty="0"/>
            <a:t>Auto 0 SAI</a:t>
          </a:r>
        </a:p>
      </dgm:t>
    </dgm:pt>
    <dgm:pt modelId="{EF4E5F32-B476-4486-8C8E-E004FD65297F}" type="parTrans" cxnId="{C0CF03E3-7605-4981-A07F-DB9996506915}">
      <dgm:prSet/>
      <dgm:spPr/>
      <dgm:t>
        <a:bodyPr/>
        <a:lstStyle/>
        <a:p>
          <a:endParaRPr lang="en-US"/>
        </a:p>
      </dgm:t>
    </dgm:pt>
    <dgm:pt modelId="{5E42EBFB-CC3E-49F4-9044-54881D0F0674}" type="sibTrans" cxnId="{C0CF03E3-7605-4981-A07F-DB9996506915}">
      <dgm:prSet/>
      <dgm:spPr/>
      <dgm:t>
        <a:bodyPr/>
        <a:lstStyle/>
        <a:p>
          <a:endParaRPr lang="en-US"/>
        </a:p>
      </dgm:t>
    </dgm:pt>
    <dgm:pt modelId="{B2E6FC3C-65FF-4A2D-A46F-294171D1E2F0}">
      <dgm:prSet phldrT="[Text]"/>
      <dgm:spPr>
        <a:solidFill>
          <a:srgbClr val="E6E7E8"/>
        </a:solidFill>
        <a:ln>
          <a:noFill/>
        </a:ln>
      </dgm:spPr>
      <dgm:t>
        <a:bodyPr/>
        <a:lstStyle/>
        <a:p>
          <a:r>
            <a:rPr lang="en-US" dirty="0"/>
            <a:t>Other aid types based on SAI</a:t>
          </a:r>
        </a:p>
      </dgm:t>
    </dgm:pt>
    <dgm:pt modelId="{CFEFDC9C-891B-4D54-BD44-D6EE2C19D878}" type="parTrans" cxnId="{7DAFA855-1A54-4571-9CFF-1DED10B4D4D4}">
      <dgm:prSet/>
      <dgm:spPr/>
      <dgm:t>
        <a:bodyPr/>
        <a:lstStyle/>
        <a:p>
          <a:endParaRPr lang="en-US"/>
        </a:p>
      </dgm:t>
    </dgm:pt>
    <dgm:pt modelId="{E7D54241-8699-4150-88D7-2D06A0A6D04C}" type="sibTrans" cxnId="{7DAFA855-1A54-4571-9CFF-1DED10B4D4D4}">
      <dgm:prSet/>
      <dgm:spPr/>
      <dgm:t>
        <a:bodyPr/>
        <a:lstStyle/>
        <a:p>
          <a:endParaRPr lang="en-US"/>
        </a:p>
      </dgm:t>
    </dgm:pt>
    <dgm:pt modelId="{E9739A23-7755-41B1-BF83-F6735D3687DE}">
      <dgm:prSet phldrT="[Text]"/>
      <dgm:spPr>
        <a:solidFill>
          <a:srgbClr val="E6E7E8"/>
        </a:solidFill>
        <a:ln>
          <a:noFill/>
        </a:ln>
      </dgm:spPr>
      <dgm:t>
        <a:bodyPr/>
        <a:lstStyle/>
        <a:p>
          <a:r>
            <a:rPr lang="en-US" dirty="0"/>
            <a:t>No asset questions on FAFSA</a:t>
          </a:r>
        </a:p>
      </dgm:t>
    </dgm:pt>
    <dgm:pt modelId="{092CF233-D499-4589-B4D9-39109D668AA0}" type="parTrans" cxnId="{D74308ED-9F1A-4255-B9A7-72B7C0F4BC17}">
      <dgm:prSet/>
      <dgm:spPr/>
      <dgm:t>
        <a:bodyPr/>
        <a:lstStyle/>
        <a:p>
          <a:endParaRPr lang="en-US"/>
        </a:p>
      </dgm:t>
    </dgm:pt>
    <dgm:pt modelId="{A246C38F-5599-48D3-A65B-D13A6AE0732D}" type="sibTrans" cxnId="{D74308ED-9F1A-4255-B9A7-72B7C0F4BC17}">
      <dgm:prSet/>
      <dgm:spPr/>
      <dgm:t>
        <a:bodyPr/>
        <a:lstStyle/>
        <a:p>
          <a:endParaRPr lang="en-US"/>
        </a:p>
      </dgm:t>
    </dgm:pt>
    <dgm:pt modelId="{D3F63D4D-0C86-4F4A-8E20-E84FF56F7F2C}">
      <dgm:prSet phldrT="[Text]"/>
      <dgm:spPr>
        <a:solidFill>
          <a:srgbClr val="E6E7E8"/>
        </a:solidFill>
        <a:ln>
          <a:noFill/>
        </a:ln>
      </dgm:spPr>
      <dgm:t>
        <a:bodyPr/>
        <a:lstStyle/>
        <a:p>
          <a:r>
            <a:rPr lang="en-US" dirty="0"/>
            <a:t>Other aid types based on SAI</a:t>
          </a:r>
        </a:p>
      </dgm:t>
    </dgm:pt>
    <dgm:pt modelId="{1176BADD-EDF8-420F-980A-71BA7A391C25}" type="parTrans" cxnId="{0BD7B346-B0B2-4E4B-B08D-DDE99485401E}">
      <dgm:prSet/>
      <dgm:spPr/>
      <dgm:t>
        <a:bodyPr/>
        <a:lstStyle/>
        <a:p>
          <a:endParaRPr lang="en-US"/>
        </a:p>
      </dgm:t>
    </dgm:pt>
    <dgm:pt modelId="{458BBD5D-34A3-4975-9808-C0DA34EB0BE3}" type="sibTrans" cxnId="{0BD7B346-B0B2-4E4B-B08D-DDE99485401E}">
      <dgm:prSet/>
      <dgm:spPr/>
      <dgm:t>
        <a:bodyPr/>
        <a:lstStyle/>
        <a:p>
          <a:endParaRPr lang="en-US"/>
        </a:p>
      </dgm:t>
    </dgm:pt>
    <dgm:pt modelId="{2A77BFF1-FD82-4DFB-BDF3-86CDBC270606}">
      <dgm:prSet phldrT="[Text]"/>
      <dgm:spPr>
        <a:solidFill>
          <a:srgbClr val="E6E7E8"/>
        </a:solidFill>
        <a:ln>
          <a:noFill/>
        </a:ln>
      </dgm:spPr>
      <dgm:t>
        <a:bodyPr/>
        <a:lstStyle/>
        <a:p>
          <a:r>
            <a:rPr lang="en-US" dirty="0"/>
            <a:t>Calculated Pell</a:t>
          </a:r>
        </a:p>
      </dgm:t>
    </dgm:pt>
    <dgm:pt modelId="{D3CDB310-367E-4694-A64B-D737F80FB04E}" type="parTrans" cxnId="{ACA09D3A-7D27-4E67-AD88-A6818B96B116}">
      <dgm:prSet/>
      <dgm:spPr/>
      <dgm:t>
        <a:bodyPr/>
        <a:lstStyle/>
        <a:p>
          <a:endParaRPr lang="en-US"/>
        </a:p>
      </dgm:t>
    </dgm:pt>
    <dgm:pt modelId="{9F51569F-7FB6-4CA1-8F37-C42B6D195343}" type="sibTrans" cxnId="{ACA09D3A-7D27-4E67-AD88-A6818B96B116}">
      <dgm:prSet/>
      <dgm:spPr/>
      <dgm:t>
        <a:bodyPr/>
        <a:lstStyle/>
        <a:p>
          <a:endParaRPr lang="en-US"/>
        </a:p>
      </dgm:t>
    </dgm:pt>
    <dgm:pt modelId="{AD8814D2-8F86-405D-851A-50E09A3E96CC}">
      <dgm:prSet phldrT="[Text]"/>
      <dgm:spPr>
        <a:solidFill>
          <a:srgbClr val="E6E7E8"/>
        </a:solidFill>
        <a:ln>
          <a:noFill/>
        </a:ln>
      </dgm:spPr>
      <dgm:t>
        <a:bodyPr/>
        <a:lstStyle/>
        <a:p>
          <a:r>
            <a:rPr lang="en-US" dirty="0"/>
            <a:t>Other aid types based on SAI</a:t>
          </a:r>
        </a:p>
      </dgm:t>
    </dgm:pt>
    <dgm:pt modelId="{505C67D4-E639-457D-BC32-04B65D99AD2E}" type="parTrans" cxnId="{C9BB58E6-C39E-49CE-A8C4-DD5BED7D15B8}">
      <dgm:prSet/>
      <dgm:spPr/>
      <dgm:t>
        <a:bodyPr/>
        <a:lstStyle/>
        <a:p>
          <a:endParaRPr lang="en-US"/>
        </a:p>
      </dgm:t>
    </dgm:pt>
    <dgm:pt modelId="{DD471E69-C45F-427A-8F74-ED7E3B3B17A3}" type="sibTrans" cxnId="{C9BB58E6-C39E-49CE-A8C4-DD5BED7D15B8}">
      <dgm:prSet/>
      <dgm:spPr/>
      <dgm:t>
        <a:bodyPr/>
        <a:lstStyle/>
        <a:p>
          <a:endParaRPr lang="en-US"/>
        </a:p>
      </dgm:t>
    </dgm:pt>
    <dgm:pt modelId="{5441091B-1D1B-485C-92B0-E644DABBD83C}">
      <dgm:prSet phldrT="[Text]"/>
      <dgm:spPr>
        <a:solidFill>
          <a:srgbClr val="E6E7E8"/>
        </a:solidFill>
        <a:ln>
          <a:noFill/>
        </a:ln>
      </dgm:spPr>
      <dgm:t>
        <a:bodyPr/>
        <a:lstStyle/>
        <a:p>
          <a:r>
            <a:rPr lang="en-US" dirty="0"/>
            <a:t>Minimum Pell</a:t>
          </a:r>
        </a:p>
      </dgm:t>
    </dgm:pt>
    <dgm:pt modelId="{2F7C27EF-8F05-43B1-B989-2C7751CEB321}" type="parTrans" cxnId="{24651179-ABC6-4805-A148-C9102DA0FE59}">
      <dgm:prSet/>
      <dgm:spPr/>
      <dgm:t>
        <a:bodyPr/>
        <a:lstStyle/>
        <a:p>
          <a:endParaRPr lang="en-US"/>
        </a:p>
      </dgm:t>
    </dgm:pt>
    <dgm:pt modelId="{7F4EF6BA-8008-4075-B3CC-1A731CF3BB4D}" type="sibTrans" cxnId="{24651179-ABC6-4805-A148-C9102DA0FE59}">
      <dgm:prSet/>
      <dgm:spPr/>
      <dgm:t>
        <a:bodyPr/>
        <a:lstStyle/>
        <a:p>
          <a:endParaRPr lang="en-US"/>
        </a:p>
      </dgm:t>
    </dgm:pt>
    <dgm:pt modelId="{2AA865BA-65A8-4BC5-A537-E6DA759F9A90}">
      <dgm:prSet phldrT="[Text]"/>
      <dgm:spPr>
        <a:solidFill>
          <a:srgbClr val="E6E7E8"/>
        </a:solidFill>
        <a:ln>
          <a:noFill/>
        </a:ln>
      </dgm:spPr>
      <dgm:t>
        <a:bodyPr/>
        <a:lstStyle/>
        <a:p>
          <a:r>
            <a:rPr lang="en-US" dirty="0"/>
            <a:t>Other aid types based on SAI</a:t>
          </a:r>
        </a:p>
      </dgm:t>
    </dgm:pt>
    <dgm:pt modelId="{F70DCDA3-3D05-49DE-B933-1C13F3E6E353}" type="parTrans" cxnId="{9A4BBF63-6658-4471-A1B4-B2D160AE332F}">
      <dgm:prSet/>
      <dgm:spPr/>
      <dgm:t>
        <a:bodyPr/>
        <a:lstStyle/>
        <a:p>
          <a:endParaRPr lang="en-US"/>
        </a:p>
      </dgm:t>
    </dgm:pt>
    <dgm:pt modelId="{C7A45328-F1FC-44FB-8770-4474F0F6B1F1}" type="sibTrans" cxnId="{9A4BBF63-6658-4471-A1B4-B2D160AE332F}">
      <dgm:prSet/>
      <dgm:spPr/>
      <dgm:t>
        <a:bodyPr/>
        <a:lstStyle/>
        <a:p>
          <a:endParaRPr lang="en-US"/>
        </a:p>
      </dgm:t>
    </dgm:pt>
    <dgm:pt modelId="{7C217B9D-287F-4C1F-B0B2-F95987A53A26}">
      <dgm:prSet phldrT="[Text]"/>
      <dgm:spPr>
        <a:solidFill>
          <a:srgbClr val="E6E7E8"/>
        </a:solidFill>
        <a:ln>
          <a:noFill/>
        </a:ln>
      </dgm:spPr>
      <dgm:t>
        <a:bodyPr/>
        <a:lstStyle/>
        <a:p>
          <a:r>
            <a:rPr lang="en-US" dirty="0"/>
            <a:t>No Pell</a:t>
          </a:r>
        </a:p>
      </dgm:t>
    </dgm:pt>
    <dgm:pt modelId="{01156B9D-5148-44B9-AAEA-07D160D4C3CB}" type="parTrans" cxnId="{620F52FF-7311-462D-9DCA-07FC5465E04E}">
      <dgm:prSet/>
      <dgm:spPr/>
      <dgm:t>
        <a:bodyPr/>
        <a:lstStyle/>
        <a:p>
          <a:endParaRPr lang="en-US"/>
        </a:p>
      </dgm:t>
    </dgm:pt>
    <dgm:pt modelId="{55EC2FB7-B131-41C9-96FB-A09F9E3CE236}" type="sibTrans" cxnId="{620F52FF-7311-462D-9DCA-07FC5465E04E}">
      <dgm:prSet/>
      <dgm:spPr/>
      <dgm:t>
        <a:bodyPr/>
        <a:lstStyle/>
        <a:p>
          <a:endParaRPr lang="en-US"/>
        </a:p>
      </dgm:t>
    </dgm:pt>
    <dgm:pt modelId="{EEA5DA9A-584A-4BEE-8157-51CFDFDA9A55}">
      <dgm:prSet phldrT="[Text]"/>
      <dgm:spPr>
        <a:solidFill>
          <a:srgbClr val="E6E7E8"/>
        </a:solidFill>
        <a:ln>
          <a:noFill/>
        </a:ln>
      </dgm:spPr>
      <dgm:t>
        <a:bodyPr/>
        <a:lstStyle/>
        <a:p>
          <a:r>
            <a:rPr lang="en-US" dirty="0"/>
            <a:t>Other aid types based on SAI</a:t>
          </a:r>
        </a:p>
      </dgm:t>
    </dgm:pt>
    <dgm:pt modelId="{E58AD1DB-6360-438D-88BB-C94CD245FC40}" type="parTrans" cxnId="{0C8E17FA-848C-4927-9378-4220C313A40E}">
      <dgm:prSet/>
      <dgm:spPr/>
      <dgm:t>
        <a:bodyPr/>
        <a:lstStyle/>
        <a:p>
          <a:endParaRPr lang="en-US"/>
        </a:p>
      </dgm:t>
    </dgm:pt>
    <dgm:pt modelId="{ED75AA17-C78B-4825-87C7-6A597E289CE3}" type="sibTrans" cxnId="{0C8E17FA-848C-4927-9378-4220C313A40E}">
      <dgm:prSet/>
      <dgm:spPr/>
      <dgm:t>
        <a:bodyPr/>
        <a:lstStyle/>
        <a:p>
          <a:endParaRPr lang="en-US"/>
        </a:p>
      </dgm:t>
    </dgm:pt>
    <dgm:pt modelId="{2F7044A7-77F2-4A35-B5B5-8B36F3FCCB74}" type="pres">
      <dgm:prSet presAssocID="{4D12B18D-27DA-409D-BE9D-980F36324484}" presName="linearFlow" presStyleCnt="0">
        <dgm:presLayoutVars>
          <dgm:dir/>
          <dgm:resizeHandles val="exact"/>
        </dgm:presLayoutVars>
      </dgm:prSet>
      <dgm:spPr/>
    </dgm:pt>
    <dgm:pt modelId="{48F0990B-C27C-4445-BF95-C6804B49B023}" type="pres">
      <dgm:prSet presAssocID="{9F014D6E-D54B-4611-B3E4-166668EFB6DD}" presName="composite" presStyleCnt="0"/>
      <dgm:spPr/>
    </dgm:pt>
    <dgm:pt modelId="{2F6AD6CB-D7BD-4939-8ABE-ACB9883B7933}" type="pres">
      <dgm:prSet presAssocID="{9F014D6E-D54B-4611-B3E4-166668EFB6D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us Tent outline"/>
        </a:ext>
      </dgm:extLst>
    </dgm:pt>
    <dgm:pt modelId="{A0AD5842-65F2-4ABB-9F8C-F9440533C8A7}" type="pres">
      <dgm:prSet presAssocID="{9F014D6E-D54B-4611-B3E4-166668EFB6DD}" presName="txShp" presStyleLbl="node1" presStyleIdx="0" presStyleCnt="6">
        <dgm:presLayoutVars>
          <dgm:bulletEnabled val="1"/>
        </dgm:presLayoutVars>
      </dgm:prSet>
      <dgm:spPr/>
    </dgm:pt>
    <dgm:pt modelId="{C16CE239-FFE4-412A-BF44-BE9FD4EC0FA8}" type="pres">
      <dgm:prSet presAssocID="{F502D66F-6A39-471E-AC71-7CF2369EB19C}" presName="spacing" presStyleCnt="0"/>
      <dgm:spPr/>
    </dgm:pt>
    <dgm:pt modelId="{A9338724-2330-42D9-A49C-86A79DF40155}" type="pres">
      <dgm:prSet presAssocID="{C3F696B9-0169-424E-A768-DDAD786C5605}" presName="composite" presStyleCnt="0"/>
      <dgm:spPr/>
    </dgm:pt>
    <dgm:pt modelId="{34863113-844E-4676-BFC5-68D552B3E38D}" type="pres">
      <dgm:prSet presAssocID="{C3F696B9-0169-424E-A768-DDAD786C560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C29D6E54-2D38-4752-A61A-E4330582030F}" type="pres">
      <dgm:prSet presAssocID="{C3F696B9-0169-424E-A768-DDAD786C5605}" presName="txShp" presStyleLbl="node1" presStyleIdx="1" presStyleCnt="6">
        <dgm:presLayoutVars>
          <dgm:bulletEnabled val="1"/>
        </dgm:presLayoutVars>
      </dgm:prSet>
      <dgm:spPr/>
    </dgm:pt>
    <dgm:pt modelId="{259DE866-844B-4BD4-88CA-0D84A8B9D20E}" type="pres">
      <dgm:prSet presAssocID="{2F47641E-A687-4FDC-A1FC-108CCCDCC831}" presName="spacing" presStyleCnt="0"/>
      <dgm:spPr/>
    </dgm:pt>
    <dgm:pt modelId="{56EF4B5F-ABEA-45FD-B185-875FECC65021}" type="pres">
      <dgm:prSet presAssocID="{5F80E90A-681B-47EE-B07F-A5C017537133}" presName="composite" presStyleCnt="0"/>
      <dgm:spPr/>
    </dgm:pt>
    <dgm:pt modelId="{F30B4B89-37FA-400C-915F-78FB6F747AC3}" type="pres">
      <dgm:prSet presAssocID="{5F80E90A-681B-47EE-B07F-A5C017537133}"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s Tent outline"/>
        </a:ext>
      </dgm:extLst>
    </dgm:pt>
    <dgm:pt modelId="{89524647-6D63-4316-BDBD-8E7ABE58D5CF}" type="pres">
      <dgm:prSet presAssocID="{5F80E90A-681B-47EE-B07F-A5C017537133}" presName="txShp" presStyleLbl="node1" presStyleIdx="2" presStyleCnt="6">
        <dgm:presLayoutVars>
          <dgm:bulletEnabled val="1"/>
        </dgm:presLayoutVars>
      </dgm:prSet>
      <dgm:spPr/>
    </dgm:pt>
    <dgm:pt modelId="{DCBD4B1F-18A4-49C3-B035-E70331036AB3}" type="pres">
      <dgm:prSet presAssocID="{FB1C18A7-95B2-4123-BE68-5C9ACA33EFAC}" presName="spacing" presStyleCnt="0"/>
      <dgm:spPr/>
    </dgm:pt>
    <dgm:pt modelId="{38D653C8-288F-463D-835B-B6E1B0BA99AB}" type="pres">
      <dgm:prSet presAssocID="{2A77BFF1-FD82-4DFB-BDF3-86CDBC270606}" presName="composite" presStyleCnt="0"/>
      <dgm:spPr/>
    </dgm:pt>
    <dgm:pt modelId="{D5107A0C-9C19-4E36-A384-E2BAB1E7DF43}" type="pres">
      <dgm:prSet presAssocID="{2A77BFF1-FD82-4DFB-BDF3-86CDBC270606}"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rcus Tent outline"/>
        </a:ext>
      </dgm:extLst>
    </dgm:pt>
    <dgm:pt modelId="{9A65C256-BD5B-4109-9A22-5082702FA135}" type="pres">
      <dgm:prSet presAssocID="{2A77BFF1-FD82-4DFB-BDF3-86CDBC270606}" presName="txShp" presStyleLbl="node1" presStyleIdx="3" presStyleCnt="6">
        <dgm:presLayoutVars>
          <dgm:bulletEnabled val="1"/>
        </dgm:presLayoutVars>
      </dgm:prSet>
      <dgm:spPr/>
    </dgm:pt>
    <dgm:pt modelId="{4F92820D-29C0-46F1-AA88-162B6C7F24ED}" type="pres">
      <dgm:prSet presAssocID="{9F51569F-7FB6-4CA1-8F37-C42B6D195343}" presName="spacing" presStyleCnt="0"/>
      <dgm:spPr/>
    </dgm:pt>
    <dgm:pt modelId="{7ED733E3-D8B7-49D0-9DB0-BE0FDB5FDC57}" type="pres">
      <dgm:prSet presAssocID="{5441091B-1D1B-485C-92B0-E644DABBD83C}" presName="composite" presStyleCnt="0"/>
      <dgm:spPr/>
    </dgm:pt>
    <dgm:pt modelId="{46638B45-BF5B-4577-8206-B2022968C512}" type="pres">
      <dgm:prSet presAssocID="{5441091B-1D1B-485C-92B0-E644DABBD83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rcus Tent outline"/>
        </a:ext>
      </dgm:extLst>
    </dgm:pt>
    <dgm:pt modelId="{3F7D5100-47B9-4508-87E0-B1644B159430}" type="pres">
      <dgm:prSet presAssocID="{5441091B-1D1B-485C-92B0-E644DABBD83C}" presName="txShp" presStyleLbl="node1" presStyleIdx="4" presStyleCnt="6">
        <dgm:presLayoutVars>
          <dgm:bulletEnabled val="1"/>
        </dgm:presLayoutVars>
      </dgm:prSet>
      <dgm:spPr/>
    </dgm:pt>
    <dgm:pt modelId="{C395C694-CF8B-4A28-A852-34B9F90C8464}" type="pres">
      <dgm:prSet presAssocID="{7F4EF6BA-8008-4075-B3CC-1A731CF3BB4D}" presName="spacing" presStyleCnt="0"/>
      <dgm:spPr/>
    </dgm:pt>
    <dgm:pt modelId="{218EC25E-88FF-49D0-9D12-3D0419026D86}" type="pres">
      <dgm:prSet presAssocID="{7C217B9D-287F-4C1F-B0B2-F95987A53A26}" presName="composite" presStyleCnt="0"/>
      <dgm:spPr/>
    </dgm:pt>
    <dgm:pt modelId="{68D35F2E-A853-4C07-8E4B-D4BFFD6F8447}" type="pres">
      <dgm:prSet presAssocID="{7C217B9D-287F-4C1F-B0B2-F95987A53A2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ircus Tent outline"/>
        </a:ext>
      </dgm:extLst>
    </dgm:pt>
    <dgm:pt modelId="{F9B24A50-F7A4-41DC-A93D-3C367EC3EB8A}" type="pres">
      <dgm:prSet presAssocID="{7C217B9D-287F-4C1F-B0B2-F95987A53A26}" presName="txShp" presStyleLbl="node1" presStyleIdx="5" presStyleCnt="6">
        <dgm:presLayoutVars>
          <dgm:bulletEnabled val="1"/>
        </dgm:presLayoutVars>
      </dgm:prSet>
      <dgm:spPr/>
    </dgm:pt>
  </dgm:ptLst>
  <dgm:cxnLst>
    <dgm:cxn modelId="{9E5FFB00-ADB6-49A2-88D2-23DA91309661}" type="presOf" srcId="{C3F696B9-0169-424E-A768-DDAD786C5605}" destId="{C29D6E54-2D38-4752-A61A-E4330582030F}" srcOrd="0" destOrd="0" presId="urn:microsoft.com/office/officeart/2005/8/layout/vList3"/>
    <dgm:cxn modelId="{E8096F07-89AF-4E7B-8FF1-B6F6B98D2C53}" type="presOf" srcId="{4D12B18D-27DA-409D-BE9D-980F36324484}" destId="{2F7044A7-77F2-4A35-B5B5-8B36F3FCCB74}" srcOrd="0" destOrd="0" presId="urn:microsoft.com/office/officeart/2005/8/layout/vList3"/>
    <dgm:cxn modelId="{76B6B008-3BA9-49F6-829F-C5E218B957C9}" type="presOf" srcId="{1D8BC158-F9AA-47FD-8D26-224C70062C14}" destId="{A0AD5842-65F2-4ABB-9F8C-F9440533C8A7}" srcOrd="0" destOrd="3" presId="urn:microsoft.com/office/officeart/2005/8/layout/vList3"/>
    <dgm:cxn modelId="{6890C40A-0A88-4510-9023-E32AD0004F3E}" srcId="{9F014D6E-D54B-4611-B3E4-166668EFB6DD}" destId="{6D2F3FAC-9308-4605-9E2A-8EBE83354F89}" srcOrd="0" destOrd="0" parTransId="{F8790AEC-98FE-4777-9C4A-5C448965D90D}" sibTransId="{C974B540-DCBE-4CE2-B863-1C58B828FDFC}"/>
    <dgm:cxn modelId="{D6AD671C-5677-4DEC-A1FE-0D1254996A79}" type="presOf" srcId="{ABB0A46E-85F9-488C-8BF3-FD0124E12BC1}" destId="{A0AD5842-65F2-4ABB-9F8C-F9440533C8A7}" srcOrd="0" destOrd="2" presId="urn:microsoft.com/office/officeart/2005/8/layout/vList3"/>
    <dgm:cxn modelId="{40FD7429-155B-4C03-898B-D8F86FC6A46C}" type="presOf" srcId="{2AA865BA-65A8-4BC5-A537-E6DA759F9A90}" destId="{3F7D5100-47B9-4508-87E0-B1644B159430}" srcOrd="0" destOrd="1" presId="urn:microsoft.com/office/officeart/2005/8/layout/vList3"/>
    <dgm:cxn modelId="{ACA09D3A-7D27-4E67-AD88-A6818B96B116}" srcId="{4D12B18D-27DA-409D-BE9D-980F36324484}" destId="{2A77BFF1-FD82-4DFB-BDF3-86CDBC270606}" srcOrd="3" destOrd="0" parTransId="{D3CDB310-367E-4694-A64B-D737F80FB04E}" sibTransId="{9F51569F-7FB6-4CA1-8F37-C42B6D195343}"/>
    <dgm:cxn modelId="{B047215E-C36D-4C96-8B19-0DAB433E8CDE}" type="presOf" srcId="{5441091B-1D1B-485C-92B0-E644DABBD83C}" destId="{3F7D5100-47B9-4508-87E0-B1644B159430}" srcOrd="0" destOrd="0" presId="urn:microsoft.com/office/officeart/2005/8/layout/vList3"/>
    <dgm:cxn modelId="{6778A060-7965-410A-A8C1-4B83CD15BEBA}" type="presOf" srcId="{D3F63D4D-0C86-4F4A-8E20-E84FF56F7F2C}" destId="{89524647-6D63-4316-BDBD-8E7ABE58D5CF}" srcOrd="0" destOrd="1" presId="urn:microsoft.com/office/officeart/2005/8/layout/vList3"/>
    <dgm:cxn modelId="{F6898541-AE19-4170-A180-58098F004E8B}" srcId="{4D12B18D-27DA-409D-BE9D-980F36324484}" destId="{5F80E90A-681B-47EE-B07F-A5C017537133}" srcOrd="2" destOrd="0" parTransId="{E1FFF0DA-5DEF-44E2-9496-96FCBE861B73}" sibTransId="{FB1C18A7-95B2-4123-BE68-5C9ACA33EFAC}"/>
    <dgm:cxn modelId="{9A4BBF63-6658-4471-A1B4-B2D160AE332F}" srcId="{5441091B-1D1B-485C-92B0-E644DABBD83C}" destId="{2AA865BA-65A8-4BC5-A537-E6DA759F9A90}" srcOrd="0" destOrd="0" parTransId="{F70DCDA3-3D05-49DE-B933-1C13F3E6E353}" sibTransId="{C7A45328-F1FC-44FB-8770-4474F0F6B1F1}"/>
    <dgm:cxn modelId="{BEC9C963-F399-4B5F-8DE7-F196FE3FC065}" type="presOf" srcId="{AD8814D2-8F86-405D-851A-50E09A3E96CC}" destId="{9A65C256-BD5B-4109-9A22-5082702FA135}" srcOrd="0" destOrd="1" presId="urn:microsoft.com/office/officeart/2005/8/layout/vList3"/>
    <dgm:cxn modelId="{0BD7B346-B0B2-4E4B-B08D-DDE99485401E}" srcId="{5F80E90A-681B-47EE-B07F-A5C017537133}" destId="{D3F63D4D-0C86-4F4A-8E20-E84FF56F7F2C}" srcOrd="0" destOrd="0" parTransId="{1176BADD-EDF8-420F-980A-71BA7A391C25}" sibTransId="{458BBD5D-34A3-4975-9808-C0DA34EB0BE3}"/>
    <dgm:cxn modelId="{B9BE216C-FB9C-4F01-A103-0EE15EE701F0}" type="presOf" srcId="{9F014D6E-D54B-4611-B3E4-166668EFB6DD}" destId="{A0AD5842-65F2-4ABB-9F8C-F9440533C8A7}" srcOrd="0" destOrd="0" presId="urn:microsoft.com/office/officeart/2005/8/layout/vList3"/>
    <dgm:cxn modelId="{3EAF9C6E-C8FB-475D-B792-2220910ADA38}" type="presOf" srcId="{6D2F3FAC-9308-4605-9E2A-8EBE83354F89}" destId="{A0AD5842-65F2-4ABB-9F8C-F9440533C8A7}" srcOrd="0" destOrd="1" presId="urn:microsoft.com/office/officeart/2005/8/layout/vList3"/>
    <dgm:cxn modelId="{8783F76E-6BFB-47B9-9EE9-AED8265283F8}" srcId="{4D12B18D-27DA-409D-BE9D-980F36324484}" destId="{9F014D6E-D54B-4611-B3E4-166668EFB6DD}" srcOrd="0" destOrd="0" parTransId="{DAC1E031-3607-49F4-827E-043E4AE16218}" sibTransId="{F502D66F-6A39-471E-AC71-7CF2369EB19C}"/>
    <dgm:cxn modelId="{93B17D71-4816-4646-A9DC-60D5204157BE}" type="presOf" srcId="{2A77BFF1-FD82-4DFB-BDF3-86CDBC270606}" destId="{9A65C256-BD5B-4109-9A22-5082702FA135}" srcOrd="0" destOrd="0" presId="urn:microsoft.com/office/officeart/2005/8/layout/vList3"/>
    <dgm:cxn modelId="{7BADED71-0F6D-4102-A604-21627B885BDD}" srcId="{9F014D6E-D54B-4611-B3E4-166668EFB6DD}" destId="{ABB0A46E-85F9-488C-8BF3-FD0124E12BC1}" srcOrd="1" destOrd="0" parTransId="{55F2BEAF-7806-4C8A-9DCE-018AF087DB42}" sibTransId="{E00CF301-E406-469A-A78B-A8226CF87A0F}"/>
    <dgm:cxn modelId="{7DAFA855-1A54-4571-9CFF-1DED10B4D4D4}" srcId="{C3F696B9-0169-424E-A768-DDAD786C5605}" destId="{B2E6FC3C-65FF-4A2D-A46F-294171D1E2F0}" srcOrd="1" destOrd="0" parTransId="{CFEFDC9C-891B-4D54-BD44-D6EE2C19D878}" sibTransId="{E7D54241-8699-4150-88D7-2D06A0A6D04C}"/>
    <dgm:cxn modelId="{A33BD375-11B5-4A7A-9520-63968428CC65}" type="presOf" srcId="{E9739A23-7755-41B1-BF83-F6735D3687DE}" destId="{C29D6E54-2D38-4752-A61A-E4330582030F}" srcOrd="0" destOrd="3" presId="urn:microsoft.com/office/officeart/2005/8/layout/vList3"/>
    <dgm:cxn modelId="{24651179-ABC6-4805-A148-C9102DA0FE59}" srcId="{4D12B18D-27DA-409D-BE9D-980F36324484}" destId="{5441091B-1D1B-485C-92B0-E644DABBD83C}" srcOrd="4" destOrd="0" parTransId="{2F7C27EF-8F05-43B1-B989-2C7751CEB321}" sibTransId="{7F4EF6BA-8008-4075-B3CC-1A731CF3BB4D}"/>
    <dgm:cxn modelId="{253AA37D-EA10-47BD-A209-C4C222C9A704}" type="presOf" srcId="{45FD12B5-B536-4312-98D0-CE43C833B59C}" destId="{C29D6E54-2D38-4752-A61A-E4330582030F}" srcOrd="0" destOrd="1" presId="urn:microsoft.com/office/officeart/2005/8/layout/vList3"/>
    <dgm:cxn modelId="{002ABB87-A5E6-43D9-8F86-D07CF16D7CCA}" type="presOf" srcId="{5F80E90A-681B-47EE-B07F-A5C017537133}" destId="{89524647-6D63-4316-BDBD-8E7ABE58D5CF}" srcOrd="0" destOrd="0" presId="urn:microsoft.com/office/officeart/2005/8/layout/vList3"/>
    <dgm:cxn modelId="{C78AAB9E-4A77-40A8-8370-A7604641642F}" srcId="{9F014D6E-D54B-4611-B3E4-166668EFB6DD}" destId="{1D8BC158-F9AA-47FD-8D26-224C70062C14}" srcOrd="2" destOrd="0" parTransId="{D7D47860-2795-4328-B9ED-5B0948D37B90}" sibTransId="{12B1F400-1269-4056-96BD-D628E9B0E5AC}"/>
    <dgm:cxn modelId="{13EA8CA6-04DE-402A-B69B-610FD02B9469}" srcId="{4D12B18D-27DA-409D-BE9D-980F36324484}" destId="{C3F696B9-0169-424E-A768-DDAD786C5605}" srcOrd="1" destOrd="0" parTransId="{04994572-6A05-46E2-80BB-61C1AEACDA96}" sibTransId="{2F47641E-A687-4FDC-A1FC-108CCCDCC831}"/>
    <dgm:cxn modelId="{67E178C2-CBF7-4B8E-B13C-AA26062AE8DF}" type="presOf" srcId="{B2E6FC3C-65FF-4A2D-A46F-294171D1E2F0}" destId="{C29D6E54-2D38-4752-A61A-E4330582030F}" srcOrd="0" destOrd="2" presId="urn:microsoft.com/office/officeart/2005/8/layout/vList3"/>
    <dgm:cxn modelId="{C0CF03E3-7605-4981-A07F-DB9996506915}" srcId="{C3F696B9-0169-424E-A768-DDAD786C5605}" destId="{45FD12B5-B536-4312-98D0-CE43C833B59C}" srcOrd="0" destOrd="0" parTransId="{EF4E5F32-B476-4486-8C8E-E004FD65297F}" sibTransId="{5E42EBFB-CC3E-49F4-9044-54881D0F0674}"/>
    <dgm:cxn modelId="{C9BB58E6-C39E-49CE-A8C4-DD5BED7D15B8}" srcId="{2A77BFF1-FD82-4DFB-BDF3-86CDBC270606}" destId="{AD8814D2-8F86-405D-851A-50E09A3E96CC}" srcOrd="0" destOrd="0" parTransId="{505C67D4-E639-457D-BC32-04B65D99AD2E}" sibTransId="{DD471E69-C45F-427A-8F74-ED7E3B3B17A3}"/>
    <dgm:cxn modelId="{D74308ED-9F1A-4255-B9A7-72B7C0F4BC17}" srcId="{C3F696B9-0169-424E-A768-DDAD786C5605}" destId="{E9739A23-7755-41B1-BF83-F6735D3687DE}" srcOrd="2" destOrd="0" parTransId="{092CF233-D499-4589-B4D9-39109D668AA0}" sibTransId="{A246C38F-5599-48D3-A65B-D13A6AE0732D}"/>
    <dgm:cxn modelId="{77F6F9F4-95DD-4EA1-8D2C-317E73A56628}" type="presOf" srcId="{EEA5DA9A-584A-4BEE-8157-51CFDFDA9A55}" destId="{F9B24A50-F7A4-41DC-A93D-3C367EC3EB8A}" srcOrd="0" destOrd="1" presId="urn:microsoft.com/office/officeart/2005/8/layout/vList3"/>
    <dgm:cxn modelId="{0C8E17FA-848C-4927-9378-4220C313A40E}" srcId="{7C217B9D-287F-4C1F-B0B2-F95987A53A26}" destId="{EEA5DA9A-584A-4BEE-8157-51CFDFDA9A55}" srcOrd="0" destOrd="0" parTransId="{E58AD1DB-6360-438D-88BB-C94CD245FC40}" sibTransId="{ED75AA17-C78B-4825-87C7-6A597E289CE3}"/>
    <dgm:cxn modelId="{FCB191FD-E237-4178-B551-9CE9BAE15839}" type="presOf" srcId="{7C217B9D-287F-4C1F-B0B2-F95987A53A26}" destId="{F9B24A50-F7A4-41DC-A93D-3C367EC3EB8A}" srcOrd="0" destOrd="0" presId="urn:microsoft.com/office/officeart/2005/8/layout/vList3"/>
    <dgm:cxn modelId="{620F52FF-7311-462D-9DCA-07FC5465E04E}" srcId="{4D12B18D-27DA-409D-BE9D-980F36324484}" destId="{7C217B9D-287F-4C1F-B0B2-F95987A53A26}" srcOrd="5" destOrd="0" parTransId="{01156B9D-5148-44B9-AAEA-07D160D4C3CB}" sibTransId="{55EC2FB7-B131-41C9-96FB-A09F9E3CE236}"/>
    <dgm:cxn modelId="{1DFF4DF1-B60C-4068-817A-2BB8D68C2F61}" type="presParOf" srcId="{2F7044A7-77F2-4A35-B5B5-8B36F3FCCB74}" destId="{48F0990B-C27C-4445-BF95-C6804B49B023}" srcOrd="0" destOrd="0" presId="urn:microsoft.com/office/officeart/2005/8/layout/vList3"/>
    <dgm:cxn modelId="{DD7127FD-C489-42B3-B6A7-7E81EE7CEC1E}" type="presParOf" srcId="{48F0990B-C27C-4445-BF95-C6804B49B023}" destId="{2F6AD6CB-D7BD-4939-8ABE-ACB9883B7933}" srcOrd="0" destOrd="0" presId="urn:microsoft.com/office/officeart/2005/8/layout/vList3"/>
    <dgm:cxn modelId="{37F49E0A-0959-4F87-BBA4-BEB291430A8C}" type="presParOf" srcId="{48F0990B-C27C-4445-BF95-C6804B49B023}" destId="{A0AD5842-65F2-4ABB-9F8C-F9440533C8A7}" srcOrd="1" destOrd="0" presId="urn:microsoft.com/office/officeart/2005/8/layout/vList3"/>
    <dgm:cxn modelId="{0BD4DA37-2083-48A0-8834-7FD50234BEC2}" type="presParOf" srcId="{2F7044A7-77F2-4A35-B5B5-8B36F3FCCB74}" destId="{C16CE239-FFE4-412A-BF44-BE9FD4EC0FA8}" srcOrd="1" destOrd="0" presId="urn:microsoft.com/office/officeart/2005/8/layout/vList3"/>
    <dgm:cxn modelId="{1FB9FDBA-DD96-453C-8D5F-13FA815FC4BD}" type="presParOf" srcId="{2F7044A7-77F2-4A35-B5B5-8B36F3FCCB74}" destId="{A9338724-2330-42D9-A49C-86A79DF40155}" srcOrd="2" destOrd="0" presId="urn:microsoft.com/office/officeart/2005/8/layout/vList3"/>
    <dgm:cxn modelId="{1C147423-472B-438B-908F-8B3612B471DA}" type="presParOf" srcId="{A9338724-2330-42D9-A49C-86A79DF40155}" destId="{34863113-844E-4676-BFC5-68D552B3E38D}" srcOrd="0" destOrd="0" presId="urn:microsoft.com/office/officeart/2005/8/layout/vList3"/>
    <dgm:cxn modelId="{3D1DE3DF-8282-4235-B0C9-770D5ADDAD7C}" type="presParOf" srcId="{A9338724-2330-42D9-A49C-86A79DF40155}" destId="{C29D6E54-2D38-4752-A61A-E4330582030F}" srcOrd="1" destOrd="0" presId="urn:microsoft.com/office/officeart/2005/8/layout/vList3"/>
    <dgm:cxn modelId="{22E33C1C-F0FC-4BD9-954A-001B11B19360}" type="presParOf" srcId="{2F7044A7-77F2-4A35-B5B5-8B36F3FCCB74}" destId="{259DE866-844B-4BD4-88CA-0D84A8B9D20E}" srcOrd="3" destOrd="0" presId="urn:microsoft.com/office/officeart/2005/8/layout/vList3"/>
    <dgm:cxn modelId="{9EF1C764-7759-416B-9A39-80E53E3A0FA7}" type="presParOf" srcId="{2F7044A7-77F2-4A35-B5B5-8B36F3FCCB74}" destId="{56EF4B5F-ABEA-45FD-B185-875FECC65021}" srcOrd="4" destOrd="0" presId="urn:microsoft.com/office/officeart/2005/8/layout/vList3"/>
    <dgm:cxn modelId="{51992234-DD1D-4972-AD6C-AA6CDCC7FC2D}" type="presParOf" srcId="{56EF4B5F-ABEA-45FD-B185-875FECC65021}" destId="{F30B4B89-37FA-400C-915F-78FB6F747AC3}" srcOrd="0" destOrd="0" presId="urn:microsoft.com/office/officeart/2005/8/layout/vList3"/>
    <dgm:cxn modelId="{3FB698D0-C283-4102-A5DB-BB679A1EB6E5}" type="presParOf" srcId="{56EF4B5F-ABEA-45FD-B185-875FECC65021}" destId="{89524647-6D63-4316-BDBD-8E7ABE58D5CF}" srcOrd="1" destOrd="0" presId="urn:microsoft.com/office/officeart/2005/8/layout/vList3"/>
    <dgm:cxn modelId="{DDA4B5C8-CDDE-45CF-8248-86C8508AA61D}" type="presParOf" srcId="{2F7044A7-77F2-4A35-B5B5-8B36F3FCCB74}" destId="{DCBD4B1F-18A4-49C3-B035-E70331036AB3}" srcOrd="5" destOrd="0" presId="urn:microsoft.com/office/officeart/2005/8/layout/vList3"/>
    <dgm:cxn modelId="{46C5D32F-B446-4B3E-869F-C9CA0010F473}" type="presParOf" srcId="{2F7044A7-77F2-4A35-B5B5-8B36F3FCCB74}" destId="{38D653C8-288F-463D-835B-B6E1B0BA99AB}" srcOrd="6" destOrd="0" presId="urn:microsoft.com/office/officeart/2005/8/layout/vList3"/>
    <dgm:cxn modelId="{9343353B-5052-4131-93DC-4CC1A0C41B77}" type="presParOf" srcId="{38D653C8-288F-463D-835B-B6E1B0BA99AB}" destId="{D5107A0C-9C19-4E36-A384-E2BAB1E7DF43}" srcOrd="0" destOrd="0" presId="urn:microsoft.com/office/officeart/2005/8/layout/vList3"/>
    <dgm:cxn modelId="{8A8B38FC-A62D-4C64-B0D2-D15B774324AE}" type="presParOf" srcId="{38D653C8-288F-463D-835B-B6E1B0BA99AB}" destId="{9A65C256-BD5B-4109-9A22-5082702FA135}" srcOrd="1" destOrd="0" presId="urn:microsoft.com/office/officeart/2005/8/layout/vList3"/>
    <dgm:cxn modelId="{C0ABEFAC-8FD4-41C9-8B49-7F906D09765A}" type="presParOf" srcId="{2F7044A7-77F2-4A35-B5B5-8B36F3FCCB74}" destId="{4F92820D-29C0-46F1-AA88-162B6C7F24ED}" srcOrd="7" destOrd="0" presId="urn:microsoft.com/office/officeart/2005/8/layout/vList3"/>
    <dgm:cxn modelId="{FB3409D5-0FBE-4DC2-97AA-6E5EE4EE5FFE}" type="presParOf" srcId="{2F7044A7-77F2-4A35-B5B5-8B36F3FCCB74}" destId="{7ED733E3-D8B7-49D0-9DB0-BE0FDB5FDC57}" srcOrd="8" destOrd="0" presId="urn:microsoft.com/office/officeart/2005/8/layout/vList3"/>
    <dgm:cxn modelId="{1ECAA28B-A1B3-471B-8A3B-6AD0B2E93D62}" type="presParOf" srcId="{7ED733E3-D8B7-49D0-9DB0-BE0FDB5FDC57}" destId="{46638B45-BF5B-4577-8206-B2022968C512}" srcOrd="0" destOrd="0" presId="urn:microsoft.com/office/officeart/2005/8/layout/vList3"/>
    <dgm:cxn modelId="{A68BCA24-DE29-4F8E-85AC-CB46171E5F42}" type="presParOf" srcId="{7ED733E3-D8B7-49D0-9DB0-BE0FDB5FDC57}" destId="{3F7D5100-47B9-4508-87E0-B1644B159430}" srcOrd="1" destOrd="0" presId="urn:microsoft.com/office/officeart/2005/8/layout/vList3"/>
    <dgm:cxn modelId="{4FE8D383-7008-436C-92D2-917D529EA46E}" type="presParOf" srcId="{2F7044A7-77F2-4A35-B5B5-8B36F3FCCB74}" destId="{C395C694-CF8B-4A28-A852-34B9F90C8464}" srcOrd="9" destOrd="0" presId="urn:microsoft.com/office/officeart/2005/8/layout/vList3"/>
    <dgm:cxn modelId="{B2F3E8BA-3CE6-439D-8AF7-8DFBB8C1CB5D}" type="presParOf" srcId="{2F7044A7-77F2-4A35-B5B5-8B36F3FCCB74}" destId="{218EC25E-88FF-49D0-9D12-3D0419026D86}" srcOrd="10" destOrd="0" presId="urn:microsoft.com/office/officeart/2005/8/layout/vList3"/>
    <dgm:cxn modelId="{13B69020-0CF5-495F-A312-B1B3F23BAE45}" type="presParOf" srcId="{218EC25E-88FF-49D0-9D12-3D0419026D86}" destId="{68D35F2E-A853-4C07-8E4B-D4BFFD6F8447}" srcOrd="0" destOrd="0" presId="urn:microsoft.com/office/officeart/2005/8/layout/vList3"/>
    <dgm:cxn modelId="{4ADEB9A6-ED98-41AF-89AE-1D1FBB6F37F3}" type="presParOf" srcId="{218EC25E-88FF-49D0-9D12-3D0419026D86}" destId="{F9B24A50-F7A4-41DC-A93D-3C367EC3EB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24AA2-204E-426D-BD3C-1FB5D2C8F6EF}">
      <dsp:nvSpPr>
        <dsp:cNvPr id="0" name=""/>
        <dsp:cNvSpPr/>
      </dsp:nvSpPr>
      <dsp:spPr>
        <a:xfrm>
          <a:off x="0" y="413294"/>
          <a:ext cx="5676900"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38112-E6F2-441D-A2DD-8529AD8EE243}">
      <dsp:nvSpPr>
        <dsp:cNvPr id="0" name=""/>
        <dsp:cNvSpPr/>
      </dsp:nvSpPr>
      <dsp:spPr>
        <a:xfrm>
          <a:off x="283845" y="103334"/>
          <a:ext cx="397383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933450">
            <a:lnSpc>
              <a:spcPct val="90000"/>
            </a:lnSpc>
            <a:spcBef>
              <a:spcPct val="0"/>
            </a:spcBef>
            <a:spcAft>
              <a:spcPct val="35000"/>
            </a:spcAft>
            <a:buNone/>
          </a:pPr>
          <a:r>
            <a:rPr lang="en-US" sz="2100" kern="1200"/>
            <a:t>SAI replaced the EFC in the 2024-2025 Award Year</a:t>
          </a:r>
        </a:p>
      </dsp:txBody>
      <dsp:txXfrm>
        <a:off x="314107" y="133596"/>
        <a:ext cx="3913306" cy="559396"/>
      </dsp:txXfrm>
    </dsp:sp>
    <dsp:sp modelId="{9A0C9E5A-239A-4EBE-ACDF-87C313A4BFF8}">
      <dsp:nvSpPr>
        <dsp:cNvPr id="0" name=""/>
        <dsp:cNvSpPr/>
      </dsp:nvSpPr>
      <dsp:spPr>
        <a:xfrm>
          <a:off x="0" y="1365854"/>
          <a:ext cx="5676900" cy="17199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437388" rIns="44059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SAI is an eligibility index number used to measure a student’s and their family’s </a:t>
          </a:r>
          <a:r>
            <a:rPr lang="en-US" sz="2100" u="sng" kern="1200" dirty="0"/>
            <a:t>ability</a:t>
          </a:r>
          <a:r>
            <a:rPr lang="en-US" sz="2100" kern="1200" dirty="0"/>
            <a:t> to pay for postsecondary expenses.</a:t>
          </a:r>
        </a:p>
      </dsp:txBody>
      <dsp:txXfrm>
        <a:off x="0" y="1365854"/>
        <a:ext cx="5676900" cy="1719900"/>
      </dsp:txXfrm>
    </dsp:sp>
    <dsp:sp modelId="{1786D7CB-4458-49BD-826D-DDC18DDF6B13}">
      <dsp:nvSpPr>
        <dsp:cNvPr id="0" name=""/>
        <dsp:cNvSpPr/>
      </dsp:nvSpPr>
      <dsp:spPr>
        <a:xfrm>
          <a:off x="283845" y="1055894"/>
          <a:ext cx="397383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933450">
            <a:lnSpc>
              <a:spcPct val="90000"/>
            </a:lnSpc>
            <a:spcBef>
              <a:spcPct val="0"/>
            </a:spcBef>
            <a:spcAft>
              <a:spcPct val="35000"/>
            </a:spcAft>
            <a:buNone/>
          </a:pPr>
          <a:r>
            <a:rPr lang="en-US" sz="2100" kern="1200"/>
            <a:t>What is it?</a:t>
          </a:r>
        </a:p>
      </dsp:txBody>
      <dsp:txXfrm>
        <a:off x="314107" y="1086156"/>
        <a:ext cx="3913306" cy="559396"/>
      </dsp:txXfrm>
    </dsp:sp>
    <dsp:sp modelId="{71C8D12B-7CA4-45E0-83FC-974F55E33690}">
      <dsp:nvSpPr>
        <dsp:cNvPr id="0" name=""/>
        <dsp:cNvSpPr/>
      </dsp:nvSpPr>
      <dsp:spPr>
        <a:xfrm>
          <a:off x="0" y="3509114"/>
          <a:ext cx="5676900" cy="271214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0591" tIns="437388" rIns="44059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COA – SAI = Financial Need</a:t>
          </a:r>
        </a:p>
        <a:p>
          <a:pPr marL="228600" lvl="1" indent="-228600" algn="l" defTabSz="933450">
            <a:lnSpc>
              <a:spcPct val="90000"/>
            </a:lnSpc>
            <a:spcBef>
              <a:spcPct val="0"/>
            </a:spcBef>
            <a:spcAft>
              <a:spcPct val="15000"/>
            </a:spcAft>
            <a:buChar char="•"/>
          </a:pPr>
          <a:r>
            <a:rPr lang="en-US" sz="2100" kern="1200" dirty="0"/>
            <a:t>COA = Cost of Attendance</a:t>
          </a:r>
        </a:p>
        <a:p>
          <a:pPr marL="457200" lvl="2" indent="-228600" algn="l" defTabSz="933450">
            <a:lnSpc>
              <a:spcPct val="90000"/>
            </a:lnSpc>
            <a:spcBef>
              <a:spcPct val="0"/>
            </a:spcBef>
            <a:spcAft>
              <a:spcPct val="15000"/>
            </a:spcAft>
            <a:buChar char="•"/>
          </a:pPr>
          <a:r>
            <a:rPr lang="en-US" sz="2100" kern="1200" dirty="0"/>
            <a:t>Tells us </a:t>
          </a:r>
          <a:r>
            <a:rPr lang="en-US" sz="2100" u="sng" kern="1200" dirty="0"/>
            <a:t>how much</a:t>
          </a:r>
          <a:r>
            <a:rPr lang="en-US" sz="2100" kern="1200" dirty="0"/>
            <a:t> aid a student can have.</a:t>
          </a:r>
        </a:p>
        <a:p>
          <a:pPr marL="228600" lvl="1" indent="-228600" algn="l" defTabSz="933450">
            <a:lnSpc>
              <a:spcPct val="90000"/>
            </a:lnSpc>
            <a:spcBef>
              <a:spcPct val="0"/>
            </a:spcBef>
            <a:spcAft>
              <a:spcPct val="15000"/>
            </a:spcAft>
            <a:buChar char="•"/>
          </a:pPr>
          <a:r>
            <a:rPr lang="en-US" sz="2100" kern="1200" dirty="0"/>
            <a:t>SAI = Student Aid Index</a:t>
          </a:r>
        </a:p>
        <a:p>
          <a:pPr marL="457200" lvl="2" indent="-228600" algn="l" defTabSz="933450">
            <a:lnSpc>
              <a:spcPct val="90000"/>
            </a:lnSpc>
            <a:spcBef>
              <a:spcPct val="0"/>
            </a:spcBef>
            <a:spcAft>
              <a:spcPct val="15000"/>
            </a:spcAft>
            <a:buChar char="•"/>
          </a:pPr>
          <a:r>
            <a:rPr lang="en-US" sz="2100" kern="1200" dirty="0"/>
            <a:t>Tells us </a:t>
          </a:r>
          <a:r>
            <a:rPr lang="en-US" sz="2100" u="sng" kern="1200" dirty="0"/>
            <a:t>what kinds</a:t>
          </a:r>
          <a:r>
            <a:rPr lang="en-US" sz="2100" kern="1200" dirty="0"/>
            <a:t> of aid a student can have.</a:t>
          </a:r>
        </a:p>
      </dsp:txBody>
      <dsp:txXfrm>
        <a:off x="0" y="3509114"/>
        <a:ext cx="5676900" cy="2712149"/>
      </dsp:txXfrm>
    </dsp:sp>
    <dsp:sp modelId="{DA7E17F1-D998-4049-8F02-8AEF43E5ACA2}">
      <dsp:nvSpPr>
        <dsp:cNvPr id="0" name=""/>
        <dsp:cNvSpPr/>
      </dsp:nvSpPr>
      <dsp:spPr>
        <a:xfrm>
          <a:off x="283845" y="3199154"/>
          <a:ext cx="3973830"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201" tIns="0" rIns="150201" bIns="0" numCol="1" spcCol="1270" anchor="ctr" anchorCtr="0">
          <a:noAutofit/>
        </a:bodyPr>
        <a:lstStyle/>
        <a:p>
          <a:pPr marL="0" lvl="0" indent="0" algn="l" defTabSz="933450">
            <a:lnSpc>
              <a:spcPct val="90000"/>
            </a:lnSpc>
            <a:spcBef>
              <a:spcPct val="0"/>
            </a:spcBef>
            <a:spcAft>
              <a:spcPct val="35000"/>
            </a:spcAft>
            <a:buNone/>
          </a:pPr>
          <a:r>
            <a:rPr lang="en-US" sz="2100" kern="1200"/>
            <a:t>What do we use it for? </a:t>
          </a:r>
        </a:p>
      </dsp:txBody>
      <dsp:txXfrm>
        <a:off x="314107" y="3229416"/>
        <a:ext cx="391330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Total Parent Contribution</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Adjusted Available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Contribution</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Parent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Parent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Allowances Against Parents’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Parents’ Available Income</a:t>
          </a:r>
        </a:p>
      </dsp:txBody>
      <dsp:txXfrm>
        <a:off x="2255070" y="821093"/>
        <a:ext cx="751690" cy="6985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1468"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Parent Contribution</a:t>
          </a:r>
        </a:p>
      </dsp:txBody>
      <dsp:txXfrm>
        <a:off x="1468" y="5417794"/>
        <a:ext cx="1001274" cy="698734"/>
      </dsp:txXfrm>
    </dsp:sp>
    <dsp:sp modelId="{A0A931BB-41D7-4B4B-8416-C7EB77424413}">
      <dsp:nvSpPr>
        <dsp:cNvPr id="0" name=""/>
        <dsp:cNvSpPr/>
      </dsp:nvSpPr>
      <dsp:spPr>
        <a:xfrm>
          <a:off x="1002743"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Income</a:t>
          </a:r>
        </a:p>
      </dsp:txBody>
      <dsp:txXfrm>
        <a:off x="1002743" y="5417794"/>
        <a:ext cx="1001274" cy="698734"/>
      </dsp:txXfrm>
    </dsp:sp>
    <dsp:sp modelId="{C796FE05-1BEC-4A88-A2A9-FF23D903EF4E}">
      <dsp:nvSpPr>
        <dsp:cNvPr id="0" name=""/>
        <dsp:cNvSpPr/>
      </dsp:nvSpPr>
      <dsp:spPr>
        <a:xfrm>
          <a:off x="2004017"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Assets</a:t>
          </a:r>
        </a:p>
      </dsp:txBody>
      <dsp:txXfrm>
        <a:off x="2004017" y="5417794"/>
        <a:ext cx="1001274" cy="698734"/>
      </dsp:txXfrm>
    </dsp:sp>
    <dsp:sp modelId="{715CBBAB-32FF-4C98-AB04-B12DBA380718}">
      <dsp:nvSpPr>
        <dsp:cNvPr id="0" name=""/>
        <dsp:cNvSpPr/>
      </dsp:nvSpPr>
      <dsp:spPr>
        <a:xfrm rot="10800000">
          <a:off x="0" y="2314503"/>
          <a:ext cx="3006761" cy="2336202"/>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Allowances Against Students’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Student’s Contribution from Income</a:t>
          </a:r>
        </a:p>
      </dsp:txBody>
      <dsp:txXfrm>
        <a:off x="2255070" y="821093"/>
        <a:ext cx="751690" cy="6985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Assets</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Allowances Against Student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Student’s Contribution from Income</a:t>
          </a:r>
        </a:p>
      </dsp:txBody>
      <dsp:txXfrm>
        <a:off x="2255070" y="821093"/>
        <a:ext cx="751690" cy="6985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Contribution from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Contribution from Assets</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Allowances Against Student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Student’s Available Income</a:t>
          </a:r>
        </a:p>
      </dsp:txBody>
      <dsp:txXfrm>
        <a:off x="2255070" y="821093"/>
        <a:ext cx="751690" cy="6985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Total Parent Contribution</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Adjusted Available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Contribution</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Parent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Parent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Allowances Against Parents’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Parents’ Available Income</a:t>
          </a:r>
        </a:p>
      </dsp:txBody>
      <dsp:txXfrm>
        <a:off x="2255070" y="821093"/>
        <a:ext cx="751690" cy="6985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1468"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Parent Contribution</a:t>
          </a:r>
        </a:p>
      </dsp:txBody>
      <dsp:txXfrm>
        <a:off x="1468" y="5417794"/>
        <a:ext cx="1001274" cy="698734"/>
      </dsp:txXfrm>
    </dsp:sp>
    <dsp:sp modelId="{A0A931BB-41D7-4B4B-8416-C7EB77424413}">
      <dsp:nvSpPr>
        <dsp:cNvPr id="0" name=""/>
        <dsp:cNvSpPr/>
      </dsp:nvSpPr>
      <dsp:spPr>
        <a:xfrm>
          <a:off x="1002743"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Income</a:t>
          </a:r>
        </a:p>
      </dsp:txBody>
      <dsp:txXfrm>
        <a:off x="1002743" y="5417794"/>
        <a:ext cx="1001274" cy="698734"/>
      </dsp:txXfrm>
    </dsp:sp>
    <dsp:sp modelId="{C796FE05-1BEC-4A88-A2A9-FF23D903EF4E}">
      <dsp:nvSpPr>
        <dsp:cNvPr id="0" name=""/>
        <dsp:cNvSpPr/>
      </dsp:nvSpPr>
      <dsp:spPr>
        <a:xfrm>
          <a:off x="2004017"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Assets</a:t>
          </a:r>
        </a:p>
      </dsp:txBody>
      <dsp:txXfrm>
        <a:off x="2004017" y="5417794"/>
        <a:ext cx="1001274" cy="698734"/>
      </dsp:txXfrm>
    </dsp:sp>
    <dsp:sp modelId="{715CBBAB-32FF-4C98-AB04-B12DBA380718}">
      <dsp:nvSpPr>
        <dsp:cNvPr id="0" name=""/>
        <dsp:cNvSpPr/>
      </dsp:nvSpPr>
      <dsp:spPr>
        <a:xfrm rot="10800000">
          <a:off x="0" y="2314503"/>
          <a:ext cx="3006761" cy="2336202"/>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Allowances Against Students’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Student’s Contribution from Income</a:t>
          </a:r>
        </a:p>
      </dsp:txBody>
      <dsp:txXfrm>
        <a:off x="2255070" y="821093"/>
        <a:ext cx="751690" cy="6985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Assets</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Allowances Against Student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Student’s Contribution from Income</a:t>
          </a:r>
        </a:p>
      </dsp:txBody>
      <dsp:txXfrm>
        <a:off x="2255070" y="821093"/>
        <a:ext cx="751690" cy="6985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Contribution from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Contribution from Assets</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Allowances Against Student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Student’s Available Income</a:t>
          </a:r>
        </a:p>
      </dsp:txBody>
      <dsp:txXfrm>
        <a:off x="2255070" y="821093"/>
        <a:ext cx="751690" cy="6985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E066A-AA6E-4B57-9EB0-B9B0CFF77D5C}">
      <dsp:nvSpPr>
        <dsp:cNvPr id="0" name=""/>
        <dsp:cNvSpPr/>
      </dsp:nvSpPr>
      <dsp:spPr>
        <a:xfrm>
          <a:off x="4426" y="0"/>
          <a:ext cx="3937288" cy="2771438"/>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1A2B0-DD64-4167-A612-F23335243C0C}">
      <dsp:nvSpPr>
        <dsp:cNvPr id="0" name=""/>
        <dsp:cNvSpPr/>
      </dsp:nvSpPr>
      <dsp:spPr>
        <a:xfrm>
          <a:off x="645380" y="1662863"/>
          <a:ext cx="3937288" cy="27714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Measuring the family’s financial strength or wealth.</a:t>
          </a:r>
        </a:p>
      </dsp:txBody>
      <dsp:txXfrm>
        <a:off x="726553" y="1744036"/>
        <a:ext cx="3774942" cy="2609092"/>
      </dsp:txXfrm>
    </dsp:sp>
    <dsp:sp modelId="{8B12A5B4-8C8E-4F33-9BE5-CD04E6F38911}">
      <dsp:nvSpPr>
        <dsp:cNvPr id="0" name=""/>
        <dsp:cNvSpPr/>
      </dsp:nvSpPr>
      <dsp:spPr>
        <a:xfrm>
          <a:off x="4700123" y="912681"/>
          <a:ext cx="758408" cy="9460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700123" y="1101896"/>
        <a:ext cx="530886" cy="567645"/>
      </dsp:txXfrm>
    </dsp:sp>
    <dsp:sp modelId="{B6D69F4B-A50F-4F50-995C-ADFFD10C39EA}">
      <dsp:nvSpPr>
        <dsp:cNvPr id="0" name=""/>
        <dsp:cNvSpPr/>
      </dsp:nvSpPr>
      <dsp:spPr>
        <a:xfrm>
          <a:off x="6108596" y="0"/>
          <a:ext cx="3937288" cy="2771438"/>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7C1D9-C300-4BB4-B8AF-605A948281E3}">
      <dsp:nvSpPr>
        <dsp:cNvPr id="0" name=""/>
        <dsp:cNvSpPr/>
      </dsp:nvSpPr>
      <dsp:spPr>
        <a:xfrm>
          <a:off x="6749550" y="1662863"/>
          <a:ext cx="3937288" cy="2771438"/>
        </a:xfrm>
        <a:prstGeom prst="roundRect">
          <a:avLst>
            <a:gd name="adj" fmla="val 10000"/>
          </a:avLst>
        </a:prstGeom>
        <a:solidFill>
          <a:schemeClr val="accent3">
            <a:hueOff val="7401453"/>
            <a:satOff val="9142"/>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Assessing a portion of the family’s financial resources as being available to contribute towards the costs of the student’s education.</a:t>
          </a:r>
        </a:p>
      </dsp:txBody>
      <dsp:txXfrm>
        <a:off x="6830723" y="1744036"/>
        <a:ext cx="3774942" cy="26090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1936" y="375838"/>
          <a:ext cx="2566789" cy="256678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Contribution from Income</a:t>
          </a:r>
        </a:p>
      </dsp:txBody>
      <dsp:txXfrm>
        <a:off x="377834" y="751736"/>
        <a:ext cx="1814993" cy="1814993"/>
      </dsp:txXfrm>
    </dsp:sp>
    <dsp:sp modelId="{49CDFE92-3C61-4A66-AC4D-6CDE99188F78}">
      <dsp:nvSpPr>
        <dsp:cNvPr id="0" name=""/>
        <dsp:cNvSpPr/>
      </dsp:nvSpPr>
      <dsp:spPr>
        <a:xfrm>
          <a:off x="2777149" y="914864"/>
          <a:ext cx="1488737" cy="1488737"/>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74481" y="1484157"/>
        <a:ext cx="1094073" cy="350151"/>
      </dsp:txXfrm>
    </dsp:sp>
    <dsp:sp modelId="{76B0469A-940F-440B-809D-84BE619EFA41}">
      <dsp:nvSpPr>
        <dsp:cNvPr id="0" name=""/>
        <dsp:cNvSpPr/>
      </dsp:nvSpPr>
      <dsp:spPr>
        <a:xfrm>
          <a:off x="4474310" y="375838"/>
          <a:ext cx="2566789" cy="256678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Contribution from Assets</a:t>
          </a:r>
        </a:p>
      </dsp:txBody>
      <dsp:txXfrm>
        <a:off x="4850208" y="751736"/>
        <a:ext cx="1814993" cy="1814993"/>
      </dsp:txXfrm>
    </dsp:sp>
    <dsp:sp modelId="{FD9084AE-D041-417B-90CC-7AE8B5257623}">
      <dsp:nvSpPr>
        <dsp:cNvPr id="0" name=""/>
        <dsp:cNvSpPr/>
      </dsp:nvSpPr>
      <dsp:spPr>
        <a:xfrm>
          <a:off x="7249522" y="914864"/>
          <a:ext cx="1488737" cy="1488737"/>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446854" y="1221544"/>
        <a:ext cx="1094073" cy="875377"/>
      </dsp:txXfrm>
    </dsp:sp>
    <dsp:sp modelId="{362F0936-BE50-4BF4-AF26-893F46F2B700}">
      <dsp:nvSpPr>
        <dsp:cNvPr id="0" name=""/>
        <dsp:cNvSpPr/>
      </dsp:nvSpPr>
      <dsp:spPr>
        <a:xfrm>
          <a:off x="8946684" y="375838"/>
          <a:ext cx="2566789" cy="256678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Student Aid Index</a:t>
          </a:r>
        </a:p>
      </dsp:txBody>
      <dsp:txXfrm>
        <a:off x="9322582" y="751736"/>
        <a:ext cx="1814993" cy="1814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E5B4D-DFAB-4CBB-801C-64CB871B7E56}">
      <dsp:nvSpPr>
        <dsp:cNvPr id="0" name=""/>
        <dsp:cNvSpPr/>
      </dsp:nvSpPr>
      <dsp:spPr>
        <a:xfrm>
          <a:off x="4698" y="107588"/>
          <a:ext cx="4108410" cy="410841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6100" tIns="41910" rIns="226100" bIns="41910" numCol="1" spcCol="1270" anchor="ctr" anchorCtr="1">
          <a:noAutofit/>
        </a:bodyPr>
        <a:lstStyle/>
        <a:p>
          <a:pPr marL="0" lvl="0" indent="0" algn="l" defTabSz="1466850">
            <a:lnSpc>
              <a:spcPct val="90000"/>
            </a:lnSpc>
            <a:spcBef>
              <a:spcPct val="0"/>
            </a:spcBef>
            <a:spcAft>
              <a:spcPct val="35000"/>
            </a:spcAft>
            <a:buNone/>
          </a:pPr>
          <a:r>
            <a:rPr lang="en-US" sz="3300" kern="1200" dirty="0">
              <a:latin typeface="+mj-lt"/>
            </a:rPr>
            <a:t>Which circus is right for me?</a:t>
          </a:r>
        </a:p>
        <a:p>
          <a:pPr marL="228600" lvl="1" indent="-228600" algn="l" defTabSz="1155700">
            <a:lnSpc>
              <a:spcPct val="90000"/>
            </a:lnSpc>
            <a:spcBef>
              <a:spcPct val="0"/>
            </a:spcBef>
            <a:spcAft>
              <a:spcPct val="15000"/>
            </a:spcAft>
            <a:buChar char="•"/>
          </a:pPr>
          <a:r>
            <a:rPr lang="en-US" sz="2600" kern="1200" dirty="0"/>
            <a:t>SAI Formulas</a:t>
          </a:r>
        </a:p>
      </dsp:txBody>
      <dsp:txXfrm>
        <a:off x="606361" y="709251"/>
        <a:ext cx="2905084" cy="2905084"/>
      </dsp:txXfrm>
    </dsp:sp>
    <dsp:sp modelId="{AF68707D-9754-416E-AD23-564E521CC512}">
      <dsp:nvSpPr>
        <dsp:cNvPr id="0" name=""/>
        <dsp:cNvSpPr/>
      </dsp:nvSpPr>
      <dsp:spPr>
        <a:xfrm>
          <a:off x="3291427" y="107588"/>
          <a:ext cx="4108410" cy="410841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6100" tIns="41910" rIns="226100" bIns="41910" numCol="1" spcCol="1270" anchor="ctr" anchorCtr="1">
          <a:noAutofit/>
        </a:bodyPr>
        <a:lstStyle/>
        <a:p>
          <a:pPr marL="0" lvl="0" indent="0" algn="l" defTabSz="1466850">
            <a:lnSpc>
              <a:spcPct val="90000"/>
            </a:lnSpc>
            <a:spcBef>
              <a:spcPct val="0"/>
            </a:spcBef>
            <a:spcAft>
              <a:spcPct val="35000"/>
            </a:spcAft>
            <a:buNone/>
          </a:pPr>
          <a:r>
            <a:rPr lang="en-US" sz="3300" kern="1200" dirty="0">
              <a:latin typeface="+mj-lt"/>
            </a:rPr>
            <a:t>Which tent do I go in?</a:t>
          </a:r>
        </a:p>
        <a:p>
          <a:pPr marL="228600" lvl="1" indent="-228600" algn="l" defTabSz="1155700">
            <a:lnSpc>
              <a:spcPct val="90000"/>
            </a:lnSpc>
            <a:spcBef>
              <a:spcPct val="0"/>
            </a:spcBef>
            <a:spcAft>
              <a:spcPct val="15000"/>
            </a:spcAft>
            <a:buChar char="•"/>
          </a:pPr>
          <a:r>
            <a:rPr lang="en-US" sz="2600" kern="1200" dirty="0"/>
            <a:t>SAI Flowchart</a:t>
          </a:r>
        </a:p>
      </dsp:txBody>
      <dsp:txXfrm>
        <a:off x="3893090" y="709251"/>
        <a:ext cx="2905084" cy="2905084"/>
      </dsp:txXfrm>
    </dsp:sp>
    <dsp:sp modelId="{C6717B17-1A64-4E36-84CE-19C632DE3555}">
      <dsp:nvSpPr>
        <dsp:cNvPr id="0" name=""/>
        <dsp:cNvSpPr/>
      </dsp:nvSpPr>
      <dsp:spPr>
        <a:xfrm>
          <a:off x="6578155" y="107588"/>
          <a:ext cx="4108410" cy="410841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6100" tIns="41910" rIns="226100" bIns="41910" numCol="1" spcCol="1270" anchor="ctr" anchorCtr="1">
          <a:noAutofit/>
        </a:bodyPr>
        <a:lstStyle/>
        <a:p>
          <a:pPr marL="0" lvl="0" indent="0" algn="l" defTabSz="1466850">
            <a:lnSpc>
              <a:spcPct val="90000"/>
            </a:lnSpc>
            <a:spcBef>
              <a:spcPct val="0"/>
            </a:spcBef>
            <a:spcAft>
              <a:spcPct val="35000"/>
            </a:spcAft>
            <a:buNone/>
          </a:pPr>
          <a:r>
            <a:rPr lang="en-US" sz="3300" kern="1200" dirty="0">
              <a:latin typeface="+mj-lt"/>
            </a:rPr>
            <a:t>What happens behind the curtain?</a:t>
          </a:r>
        </a:p>
        <a:p>
          <a:pPr marL="228600" lvl="1" indent="-228600" algn="l" defTabSz="1155700">
            <a:lnSpc>
              <a:spcPct val="90000"/>
            </a:lnSpc>
            <a:spcBef>
              <a:spcPct val="0"/>
            </a:spcBef>
            <a:spcAft>
              <a:spcPct val="15000"/>
            </a:spcAft>
            <a:buChar char="•"/>
          </a:pPr>
          <a:r>
            <a:rPr lang="en-US" sz="2600" kern="1200" dirty="0"/>
            <a:t>SAI Calculation</a:t>
          </a:r>
        </a:p>
      </dsp:txBody>
      <dsp:txXfrm>
        <a:off x="7179818" y="709251"/>
        <a:ext cx="2905084" cy="29050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266714" y="287"/>
          <a:ext cx="2448711" cy="24487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Parent Contribution from Income</a:t>
          </a:r>
        </a:p>
      </dsp:txBody>
      <dsp:txXfrm>
        <a:off x="625319" y="358892"/>
        <a:ext cx="1731501" cy="1731501"/>
      </dsp:txXfrm>
    </dsp:sp>
    <dsp:sp modelId="{49CDFE92-3C61-4A66-AC4D-6CDE99188F78}">
      <dsp:nvSpPr>
        <dsp:cNvPr id="0" name=""/>
        <dsp:cNvSpPr/>
      </dsp:nvSpPr>
      <dsp:spPr>
        <a:xfrm>
          <a:off x="2914261" y="514516"/>
          <a:ext cx="1420252" cy="1420252"/>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02515" y="1057620"/>
        <a:ext cx="1043744" cy="334044"/>
      </dsp:txXfrm>
    </dsp:sp>
    <dsp:sp modelId="{76B0469A-940F-440B-809D-84BE619EFA41}">
      <dsp:nvSpPr>
        <dsp:cNvPr id="0" name=""/>
        <dsp:cNvSpPr/>
      </dsp:nvSpPr>
      <dsp:spPr>
        <a:xfrm>
          <a:off x="4533349" y="287"/>
          <a:ext cx="2448711" cy="24487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Parent Contribution from Assets</a:t>
          </a:r>
        </a:p>
      </dsp:txBody>
      <dsp:txXfrm>
        <a:off x="4891954" y="358892"/>
        <a:ext cx="1731501" cy="1731501"/>
      </dsp:txXfrm>
    </dsp:sp>
    <dsp:sp modelId="{FD9084AE-D041-417B-90CC-7AE8B5257623}">
      <dsp:nvSpPr>
        <dsp:cNvPr id="0" name=""/>
        <dsp:cNvSpPr/>
      </dsp:nvSpPr>
      <dsp:spPr>
        <a:xfrm>
          <a:off x="7180896" y="514516"/>
          <a:ext cx="1420252" cy="1420252"/>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369150" y="807088"/>
        <a:ext cx="1043744" cy="835108"/>
      </dsp:txXfrm>
    </dsp:sp>
    <dsp:sp modelId="{362F0936-BE50-4BF4-AF26-893F46F2B700}">
      <dsp:nvSpPr>
        <dsp:cNvPr id="0" name=""/>
        <dsp:cNvSpPr/>
      </dsp:nvSpPr>
      <dsp:spPr>
        <a:xfrm>
          <a:off x="8799984" y="287"/>
          <a:ext cx="2448711" cy="24487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Parent Contribution</a:t>
          </a:r>
        </a:p>
      </dsp:txBody>
      <dsp:txXfrm>
        <a:off x="9158589" y="358892"/>
        <a:ext cx="1731501" cy="173150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266714" y="287"/>
          <a:ext cx="2448711" cy="244871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Student Contribution from Income</a:t>
          </a:r>
        </a:p>
      </dsp:txBody>
      <dsp:txXfrm>
        <a:off x="625319" y="358892"/>
        <a:ext cx="1731501" cy="1731501"/>
      </dsp:txXfrm>
    </dsp:sp>
    <dsp:sp modelId="{49CDFE92-3C61-4A66-AC4D-6CDE99188F78}">
      <dsp:nvSpPr>
        <dsp:cNvPr id="0" name=""/>
        <dsp:cNvSpPr/>
      </dsp:nvSpPr>
      <dsp:spPr>
        <a:xfrm>
          <a:off x="2914261" y="514516"/>
          <a:ext cx="1420252" cy="1420252"/>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02515" y="1057620"/>
        <a:ext cx="1043744" cy="334044"/>
      </dsp:txXfrm>
    </dsp:sp>
    <dsp:sp modelId="{76B0469A-940F-440B-809D-84BE619EFA41}">
      <dsp:nvSpPr>
        <dsp:cNvPr id="0" name=""/>
        <dsp:cNvSpPr/>
      </dsp:nvSpPr>
      <dsp:spPr>
        <a:xfrm>
          <a:off x="4533349" y="287"/>
          <a:ext cx="2448711" cy="244871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Student Contribution from Assets</a:t>
          </a:r>
        </a:p>
      </dsp:txBody>
      <dsp:txXfrm>
        <a:off x="4891954" y="358892"/>
        <a:ext cx="1731501" cy="1731501"/>
      </dsp:txXfrm>
    </dsp:sp>
    <dsp:sp modelId="{FD9084AE-D041-417B-90CC-7AE8B5257623}">
      <dsp:nvSpPr>
        <dsp:cNvPr id="0" name=""/>
        <dsp:cNvSpPr/>
      </dsp:nvSpPr>
      <dsp:spPr>
        <a:xfrm>
          <a:off x="7180896" y="514516"/>
          <a:ext cx="1420252" cy="1420252"/>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369150" y="807088"/>
        <a:ext cx="1043744" cy="835108"/>
      </dsp:txXfrm>
    </dsp:sp>
    <dsp:sp modelId="{362F0936-BE50-4BF4-AF26-893F46F2B700}">
      <dsp:nvSpPr>
        <dsp:cNvPr id="0" name=""/>
        <dsp:cNvSpPr/>
      </dsp:nvSpPr>
      <dsp:spPr>
        <a:xfrm>
          <a:off x="8799984" y="287"/>
          <a:ext cx="2448711" cy="244871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Student Contribution</a:t>
          </a:r>
        </a:p>
      </dsp:txBody>
      <dsp:txXfrm>
        <a:off x="9158589" y="358892"/>
        <a:ext cx="1731501" cy="173150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4098991" y="519"/>
          <a:ext cx="3317427" cy="331742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Parent Contribution from Income</a:t>
          </a:r>
        </a:p>
      </dsp:txBody>
      <dsp:txXfrm>
        <a:off x="4584817" y="486345"/>
        <a:ext cx="2345775" cy="23457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4098991" y="519"/>
          <a:ext cx="3317427" cy="331742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Parent Contribution from Assets</a:t>
          </a:r>
        </a:p>
      </dsp:txBody>
      <dsp:txXfrm>
        <a:off x="4584817" y="486345"/>
        <a:ext cx="2345775" cy="23457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4098991" y="519"/>
          <a:ext cx="3317427" cy="331742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Student Contribution from Income</a:t>
          </a:r>
        </a:p>
      </dsp:txBody>
      <dsp:txXfrm>
        <a:off x="4584817" y="486345"/>
        <a:ext cx="2345775" cy="234577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4098991" y="519"/>
          <a:ext cx="3317427" cy="331742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Student Contribution from Assets</a:t>
          </a:r>
        </a:p>
      </dsp:txBody>
      <dsp:txXfrm>
        <a:off x="4584817" y="486345"/>
        <a:ext cx="2345775" cy="234577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266714" y="287"/>
          <a:ext cx="2448711" cy="24487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Parent Contribution from Income</a:t>
          </a:r>
        </a:p>
      </dsp:txBody>
      <dsp:txXfrm>
        <a:off x="625319" y="358892"/>
        <a:ext cx="1731501" cy="1731501"/>
      </dsp:txXfrm>
    </dsp:sp>
    <dsp:sp modelId="{49CDFE92-3C61-4A66-AC4D-6CDE99188F78}">
      <dsp:nvSpPr>
        <dsp:cNvPr id="0" name=""/>
        <dsp:cNvSpPr/>
      </dsp:nvSpPr>
      <dsp:spPr>
        <a:xfrm>
          <a:off x="2914261" y="514516"/>
          <a:ext cx="1420252" cy="1420252"/>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02515" y="1057620"/>
        <a:ext cx="1043744" cy="334044"/>
      </dsp:txXfrm>
    </dsp:sp>
    <dsp:sp modelId="{76B0469A-940F-440B-809D-84BE619EFA41}">
      <dsp:nvSpPr>
        <dsp:cNvPr id="0" name=""/>
        <dsp:cNvSpPr/>
      </dsp:nvSpPr>
      <dsp:spPr>
        <a:xfrm>
          <a:off x="4533349" y="287"/>
          <a:ext cx="2448711" cy="24487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Parent Contribution from Assets</a:t>
          </a:r>
        </a:p>
      </dsp:txBody>
      <dsp:txXfrm>
        <a:off x="4891954" y="358892"/>
        <a:ext cx="1731501" cy="1731501"/>
      </dsp:txXfrm>
    </dsp:sp>
    <dsp:sp modelId="{FD9084AE-D041-417B-90CC-7AE8B5257623}">
      <dsp:nvSpPr>
        <dsp:cNvPr id="0" name=""/>
        <dsp:cNvSpPr/>
      </dsp:nvSpPr>
      <dsp:spPr>
        <a:xfrm>
          <a:off x="7180896" y="514516"/>
          <a:ext cx="1420252" cy="1420252"/>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369150" y="807088"/>
        <a:ext cx="1043744" cy="835108"/>
      </dsp:txXfrm>
    </dsp:sp>
    <dsp:sp modelId="{362F0936-BE50-4BF4-AF26-893F46F2B700}">
      <dsp:nvSpPr>
        <dsp:cNvPr id="0" name=""/>
        <dsp:cNvSpPr/>
      </dsp:nvSpPr>
      <dsp:spPr>
        <a:xfrm>
          <a:off x="8799984" y="287"/>
          <a:ext cx="2448711" cy="24487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Parent Contribution</a:t>
          </a:r>
        </a:p>
      </dsp:txBody>
      <dsp:txXfrm>
        <a:off x="9158589" y="358892"/>
        <a:ext cx="1731501" cy="17315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C17E-EC13-49A1-AD2F-E27A268D02E9}">
      <dsp:nvSpPr>
        <dsp:cNvPr id="0" name=""/>
        <dsp:cNvSpPr/>
      </dsp:nvSpPr>
      <dsp:spPr>
        <a:xfrm>
          <a:off x="266714" y="287"/>
          <a:ext cx="2448711" cy="244871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Student Contribution from Income</a:t>
          </a:r>
        </a:p>
      </dsp:txBody>
      <dsp:txXfrm>
        <a:off x="625319" y="358892"/>
        <a:ext cx="1731501" cy="1731501"/>
      </dsp:txXfrm>
    </dsp:sp>
    <dsp:sp modelId="{49CDFE92-3C61-4A66-AC4D-6CDE99188F78}">
      <dsp:nvSpPr>
        <dsp:cNvPr id="0" name=""/>
        <dsp:cNvSpPr/>
      </dsp:nvSpPr>
      <dsp:spPr>
        <a:xfrm>
          <a:off x="2914261" y="514516"/>
          <a:ext cx="1420252" cy="1420252"/>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02515" y="1057620"/>
        <a:ext cx="1043744" cy="334044"/>
      </dsp:txXfrm>
    </dsp:sp>
    <dsp:sp modelId="{76B0469A-940F-440B-809D-84BE619EFA41}">
      <dsp:nvSpPr>
        <dsp:cNvPr id="0" name=""/>
        <dsp:cNvSpPr/>
      </dsp:nvSpPr>
      <dsp:spPr>
        <a:xfrm>
          <a:off x="4533349" y="287"/>
          <a:ext cx="2448711" cy="244871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Student Contribution from Assets</a:t>
          </a:r>
        </a:p>
      </dsp:txBody>
      <dsp:txXfrm>
        <a:off x="4891954" y="358892"/>
        <a:ext cx="1731501" cy="1731501"/>
      </dsp:txXfrm>
    </dsp:sp>
    <dsp:sp modelId="{FD9084AE-D041-417B-90CC-7AE8B5257623}">
      <dsp:nvSpPr>
        <dsp:cNvPr id="0" name=""/>
        <dsp:cNvSpPr/>
      </dsp:nvSpPr>
      <dsp:spPr>
        <a:xfrm>
          <a:off x="7180896" y="514516"/>
          <a:ext cx="1420252" cy="1420252"/>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369150" y="807088"/>
        <a:ext cx="1043744" cy="835108"/>
      </dsp:txXfrm>
    </dsp:sp>
    <dsp:sp modelId="{362F0936-BE50-4BF4-AF26-893F46F2B700}">
      <dsp:nvSpPr>
        <dsp:cNvPr id="0" name=""/>
        <dsp:cNvSpPr/>
      </dsp:nvSpPr>
      <dsp:spPr>
        <a:xfrm>
          <a:off x="8799984" y="287"/>
          <a:ext cx="2448711" cy="244871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Student Contribution</a:t>
          </a:r>
        </a:p>
      </dsp:txBody>
      <dsp:txXfrm>
        <a:off x="9158589" y="358892"/>
        <a:ext cx="1731501" cy="1731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Total Parent Contribution</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Adjusted Available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Contribution</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Parent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Parent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Allowances Against Parents’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Parents’ Available Income</a:t>
          </a:r>
        </a:p>
      </dsp:txBody>
      <dsp:txXfrm>
        <a:off x="2255070" y="821093"/>
        <a:ext cx="751690" cy="69852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1468"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Parent Contribution</a:t>
          </a:r>
        </a:p>
      </dsp:txBody>
      <dsp:txXfrm>
        <a:off x="1468" y="5417794"/>
        <a:ext cx="1001274" cy="698734"/>
      </dsp:txXfrm>
    </dsp:sp>
    <dsp:sp modelId="{A0A931BB-41D7-4B4B-8416-C7EB77424413}">
      <dsp:nvSpPr>
        <dsp:cNvPr id="0" name=""/>
        <dsp:cNvSpPr/>
      </dsp:nvSpPr>
      <dsp:spPr>
        <a:xfrm>
          <a:off x="1002743"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Income</a:t>
          </a:r>
        </a:p>
      </dsp:txBody>
      <dsp:txXfrm>
        <a:off x="1002743" y="5417794"/>
        <a:ext cx="1001274" cy="698734"/>
      </dsp:txXfrm>
    </dsp:sp>
    <dsp:sp modelId="{C796FE05-1BEC-4A88-A2A9-FF23D903EF4E}">
      <dsp:nvSpPr>
        <dsp:cNvPr id="0" name=""/>
        <dsp:cNvSpPr/>
      </dsp:nvSpPr>
      <dsp:spPr>
        <a:xfrm>
          <a:off x="2004017" y="5417794"/>
          <a:ext cx="1001274" cy="69873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Assets</a:t>
          </a:r>
        </a:p>
      </dsp:txBody>
      <dsp:txXfrm>
        <a:off x="2004017" y="5417794"/>
        <a:ext cx="1001274" cy="698734"/>
      </dsp:txXfrm>
    </dsp:sp>
    <dsp:sp modelId="{715CBBAB-32FF-4C98-AB04-B12DBA380718}">
      <dsp:nvSpPr>
        <dsp:cNvPr id="0" name=""/>
        <dsp:cNvSpPr/>
      </dsp:nvSpPr>
      <dsp:spPr>
        <a:xfrm rot="10800000">
          <a:off x="0" y="2314503"/>
          <a:ext cx="3006761" cy="2336202"/>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Allowances Against Students’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Student’s Contribution from Income</a:t>
          </a:r>
        </a:p>
      </dsp:txBody>
      <dsp:txXfrm>
        <a:off x="2255070" y="821093"/>
        <a:ext cx="751690" cy="6985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Contribution from Assets</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Allowances Against Student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Student’s Contribution from Income</a:t>
          </a:r>
        </a:p>
      </dsp:txBody>
      <dsp:txXfrm>
        <a:off x="2255070" y="821093"/>
        <a:ext cx="751690" cy="69852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47FF-916A-4A2D-A7CD-E62A0B3CA444}">
      <dsp:nvSpPr>
        <dsp:cNvPr id="0" name=""/>
        <dsp:cNvSpPr/>
      </dsp:nvSpPr>
      <dsp:spPr>
        <a:xfrm>
          <a:off x="0" y="4627921"/>
          <a:ext cx="3006761" cy="15189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Aid Index</a:t>
          </a:r>
        </a:p>
      </dsp:txBody>
      <dsp:txXfrm>
        <a:off x="0" y="4627921"/>
        <a:ext cx="3006761" cy="820253"/>
      </dsp:txXfrm>
    </dsp:sp>
    <dsp:sp modelId="{40BDF045-3687-4397-88A7-00A133661E81}">
      <dsp:nvSpPr>
        <dsp:cNvPr id="0" name=""/>
        <dsp:cNvSpPr/>
      </dsp:nvSpPr>
      <dsp:spPr>
        <a:xfrm>
          <a:off x="0" y="5417794"/>
          <a:ext cx="1503380" cy="69873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Contribution from Income</a:t>
          </a:r>
        </a:p>
      </dsp:txBody>
      <dsp:txXfrm>
        <a:off x="0" y="5417794"/>
        <a:ext cx="1503380" cy="698734"/>
      </dsp:txXfrm>
    </dsp:sp>
    <dsp:sp modelId="{A0A931BB-41D7-4B4B-8416-C7EB77424413}">
      <dsp:nvSpPr>
        <dsp:cNvPr id="0" name=""/>
        <dsp:cNvSpPr/>
      </dsp:nvSpPr>
      <dsp:spPr>
        <a:xfrm>
          <a:off x="1503380" y="5417794"/>
          <a:ext cx="1503380" cy="69873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Contribution from Assets</a:t>
          </a:r>
        </a:p>
      </dsp:txBody>
      <dsp:txXfrm>
        <a:off x="1503380" y="5417794"/>
        <a:ext cx="1503380" cy="698734"/>
      </dsp:txXfrm>
    </dsp:sp>
    <dsp:sp modelId="{715CBBAB-32FF-4C98-AB04-B12DBA380718}">
      <dsp:nvSpPr>
        <dsp:cNvPr id="0" name=""/>
        <dsp:cNvSpPr/>
      </dsp:nvSpPr>
      <dsp:spPr>
        <a:xfrm rot="10800000">
          <a:off x="0" y="2314503"/>
          <a:ext cx="3006761" cy="233620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Assets</a:t>
          </a:r>
        </a:p>
      </dsp:txBody>
      <dsp:txXfrm rot="10800000">
        <a:off x="0" y="2314503"/>
        <a:ext cx="3006761" cy="1517994"/>
      </dsp:txXfrm>
    </dsp:sp>
    <dsp:sp modelId="{ADF88092-AA6A-4722-8BA4-6D3FC7E24C83}">
      <dsp:nvSpPr>
        <dsp:cNvPr id="0" name=""/>
        <dsp:cNvSpPr/>
      </dsp:nvSpPr>
      <dsp:spPr>
        <a:xfrm rot="10800000">
          <a:off x="0" y="1086"/>
          <a:ext cx="3006761" cy="233620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Student Contribution from Income</a:t>
          </a:r>
        </a:p>
      </dsp:txBody>
      <dsp:txXfrm rot="-10800000">
        <a:off x="0" y="1086"/>
        <a:ext cx="3006761" cy="820006"/>
      </dsp:txXfrm>
    </dsp:sp>
    <dsp:sp modelId="{FEBA2EB9-4216-46B0-B88F-6A7C1528E003}">
      <dsp:nvSpPr>
        <dsp:cNvPr id="0" name=""/>
        <dsp:cNvSpPr/>
      </dsp:nvSpPr>
      <dsp:spPr>
        <a:xfrm>
          <a:off x="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Income Additions</a:t>
          </a:r>
        </a:p>
      </dsp:txBody>
      <dsp:txXfrm>
        <a:off x="0" y="821093"/>
        <a:ext cx="751690" cy="698524"/>
      </dsp:txXfrm>
    </dsp:sp>
    <dsp:sp modelId="{A46F0945-249A-4443-9A4E-BDB084F939F5}">
      <dsp:nvSpPr>
        <dsp:cNvPr id="0" name=""/>
        <dsp:cNvSpPr/>
      </dsp:nvSpPr>
      <dsp:spPr>
        <a:xfrm>
          <a:off x="75169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 Income Offsets</a:t>
          </a:r>
        </a:p>
      </dsp:txBody>
      <dsp:txXfrm>
        <a:off x="751690" y="821093"/>
        <a:ext cx="751690" cy="698524"/>
      </dsp:txXfrm>
    </dsp:sp>
    <dsp:sp modelId="{A261C628-E6A0-40BC-9898-4346C428327B}">
      <dsp:nvSpPr>
        <dsp:cNvPr id="0" name=""/>
        <dsp:cNvSpPr/>
      </dsp:nvSpPr>
      <dsp:spPr>
        <a:xfrm>
          <a:off x="150338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Allowances Against Student Income</a:t>
          </a:r>
        </a:p>
      </dsp:txBody>
      <dsp:txXfrm>
        <a:off x="1503380" y="821093"/>
        <a:ext cx="751690" cy="698524"/>
      </dsp:txXfrm>
    </dsp:sp>
    <dsp:sp modelId="{2279EFDC-2859-4458-9C1F-11FED2D1CF00}">
      <dsp:nvSpPr>
        <dsp:cNvPr id="0" name=""/>
        <dsp:cNvSpPr/>
      </dsp:nvSpPr>
      <dsp:spPr>
        <a:xfrm>
          <a:off x="2255070" y="821093"/>
          <a:ext cx="751690" cy="698524"/>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Student’s Available Income</a:t>
          </a:r>
        </a:p>
      </dsp:txBody>
      <dsp:txXfrm>
        <a:off x="2255070" y="821093"/>
        <a:ext cx="751690" cy="69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D5842-65F2-4ABB-9F8C-F9440533C8A7}">
      <dsp:nvSpPr>
        <dsp:cNvPr id="0" name=""/>
        <dsp:cNvSpPr/>
      </dsp:nvSpPr>
      <dsp:spPr>
        <a:xfrm rot="10800000">
          <a:off x="769095" y="14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-1500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488"/>
        <a:ext cx="1962420" cy="878046"/>
      </dsp:txXfrm>
    </dsp:sp>
    <dsp:sp modelId="{2F6AD6CB-D7BD-4939-8ABE-ACB9883B7933}">
      <dsp:nvSpPr>
        <dsp:cNvPr id="0" name=""/>
        <dsp:cNvSpPr/>
      </dsp:nvSpPr>
      <dsp:spPr>
        <a:xfrm>
          <a:off x="330072" y="1488"/>
          <a:ext cx="878046" cy="8780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D6E54-2D38-4752-A61A-E4330582030F}">
      <dsp:nvSpPr>
        <dsp:cNvPr id="0" name=""/>
        <dsp:cNvSpPr/>
      </dsp:nvSpPr>
      <dsp:spPr>
        <a:xfrm rot="10800000">
          <a:off x="769095" y="11416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b="1" kern="1200" dirty="0"/>
            <a:t>Auto 0 SAI</a:t>
          </a:r>
        </a:p>
        <a:p>
          <a:pPr marL="57150" lvl="1" indent="-57150" algn="l" defTabSz="400050">
            <a:lnSpc>
              <a:spcPct val="90000"/>
            </a:lnSpc>
            <a:spcBef>
              <a:spcPct val="0"/>
            </a:spcBef>
            <a:spcAft>
              <a:spcPct val="15000"/>
            </a:spcAft>
            <a:buChar char="•"/>
          </a:pPr>
          <a:r>
            <a:rPr lang="en-US" sz="900" kern="1200" dirty="0"/>
            <a:t>Other aid types based on SAI</a:t>
          </a:r>
        </a:p>
        <a:p>
          <a:pPr marL="57150" lvl="1" indent="-57150" algn="l" defTabSz="400050">
            <a:lnSpc>
              <a:spcPct val="90000"/>
            </a:lnSpc>
            <a:spcBef>
              <a:spcPct val="0"/>
            </a:spcBef>
            <a:spcAft>
              <a:spcPct val="15000"/>
            </a:spcAft>
            <a:buChar char="•"/>
          </a:pPr>
          <a:r>
            <a:rPr lang="en-US" sz="900" kern="1200" dirty="0"/>
            <a:t>No asset questions on FAFSA</a:t>
          </a:r>
        </a:p>
      </dsp:txBody>
      <dsp:txXfrm rot="10800000">
        <a:off x="988606" y="1141638"/>
        <a:ext cx="1962420" cy="878046"/>
      </dsp:txXfrm>
    </dsp:sp>
    <dsp:sp modelId="{34863113-844E-4676-BFC5-68D552B3E38D}">
      <dsp:nvSpPr>
        <dsp:cNvPr id="0" name=""/>
        <dsp:cNvSpPr/>
      </dsp:nvSpPr>
      <dsp:spPr>
        <a:xfrm>
          <a:off x="330072" y="1141638"/>
          <a:ext cx="878046" cy="87804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24647-6D63-4316-BDBD-8E7ABE58D5CF}">
      <dsp:nvSpPr>
        <dsp:cNvPr id="0" name=""/>
        <dsp:cNvSpPr/>
      </dsp:nvSpPr>
      <dsp:spPr>
        <a:xfrm rot="10800000">
          <a:off x="769095" y="22817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Maximum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2281788"/>
        <a:ext cx="1962420" cy="878046"/>
      </dsp:txXfrm>
    </dsp:sp>
    <dsp:sp modelId="{F30B4B89-37FA-400C-915F-78FB6F747AC3}">
      <dsp:nvSpPr>
        <dsp:cNvPr id="0" name=""/>
        <dsp:cNvSpPr/>
      </dsp:nvSpPr>
      <dsp:spPr>
        <a:xfrm>
          <a:off x="330072" y="2281788"/>
          <a:ext cx="878046" cy="87804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5C256-BD5B-4109-9A22-5082702FA135}">
      <dsp:nvSpPr>
        <dsp:cNvPr id="0" name=""/>
        <dsp:cNvSpPr/>
      </dsp:nvSpPr>
      <dsp:spPr>
        <a:xfrm rot="10800000">
          <a:off x="769095" y="342193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Calculated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3421938"/>
        <a:ext cx="1962420" cy="878046"/>
      </dsp:txXfrm>
    </dsp:sp>
    <dsp:sp modelId="{D5107A0C-9C19-4E36-A384-E2BAB1E7DF43}">
      <dsp:nvSpPr>
        <dsp:cNvPr id="0" name=""/>
        <dsp:cNvSpPr/>
      </dsp:nvSpPr>
      <dsp:spPr>
        <a:xfrm>
          <a:off x="330072" y="3421938"/>
          <a:ext cx="878046" cy="87804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100-47B9-4508-87E0-B1644B159430}">
      <dsp:nvSpPr>
        <dsp:cNvPr id="0" name=""/>
        <dsp:cNvSpPr/>
      </dsp:nvSpPr>
      <dsp:spPr>
        <a:xfrm rot="10800000">
          <a:off x="769095" y="4562088"/>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Minimum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4562088"/>
        <a:ext cx="1962420" cy="878046"/>
      </dsp:txXfrm>
    </dsp:sp>
    <dsp:sp modelId="{46638B45-BF5B-4577-8206-B2022968C512}">
      <dsp:nvSpPr>
        <dsp:cNvPr id="0" name=""/>
        <dsp:cNvSpPr/>
      </dsp:nvSpPr>
      <dsp:spPr>
        <a:xfrm>
          <a:off x="330072" y="4562088"/>
          <a:ext cx="878046" cy="87804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24A50-F7A4-41DC-A93D-3C367EC3EB8A}">
      <dsp:nvSpPr>
        <dsp:cNvPr id="0" name=""/>
        <dsp:cNvSpPr/>
      </dsp:nvSpPr>
      <dsp:spPr>
        <a:xfrm rot="10800000">
          <a:off x="769095" y="5702239"/>
          <a:ext cx="2181931" cy="878046"/>
        </a:xfrm>
        <a:prstGeom prst="homePlate">
          <a:avLst/>
        </a:prstGeom>
        <a:solidFill>
          <a:srgbClr val="E6E7E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194" tIns="45720"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No Pell</a:t>
          </a:r>
        </a:p>
        <a:p>
          <a:pPr marL="57150" lvl="1" indent="-57150" algn="l" defTabSz="400050">
            <a:lnSpc>
              <a:spcPct val="90000"/>
            </a:lnSpc>
            <a:spcBef>
              <a:spcPct val="0"/>
            </a:spcBef>
            <a:spcAft>
              <a:spcPct val="15000"/>
            </a:spcAft>
            <a:buChar char="•"/>
          </a:pPr>
          <a:r>
            <a:rPr lang="en-US" sz="900" kern="1200" dirty="0"/>
            <a:t>Other aid types based on SAI</a:t>
          </a:r>
        </a:p>
      </dsp:txBody>
      <dsp:txXfrm rot="10800000">
        <a:off x="988606" y="5702239"/>
        <a:ext cx="1962420" cy="878046"/>
      </dsp:txXfrm>
    </dsp:sp>
    <dsp:sp modelId="{68D35F2E-A853-4C07-8E4B-D4BFFD6F8447}">
      <dsp:nvSpPr>
        <dsp:cNvPr id="0" name=""/>
        <dsp:cNvSpPr/>
      </dsp:nvSpPr>
      <dsp:spPr>
        <a:xfrm>
          <a:off x="330072" y="5702239"/>
          <a:ext cx="878046" cy="87804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F2543-E319-4773-ABA4-D1BA9A4D8B33}"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4ABF9-DD3E-4954-A882-9A00EF26D28B}" type="slidenum">
              <a:rPr lang="en-US" smtClean="0"/>
              <a:t>‹#›</a:t>
            </a:fld>
            <a:endParaRPr lang="en-US"/>
          </a:p>
        </p:txBody>
      </p:sp>
    </p:spTree>
    <p:extLst>
      <p:ext uri="{BB962C8B-B14F-4D97-AF65-F5344CB8AC3E}">
        <p14:creationId xmlns:p14="http://schemas.microsoft.com/office/powerpoint/2010/main" val="135834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SAI is not easy to squeeze into an hour, so before we start let’s look at the very basics you need to know about it.</a:t>
            </a:r>
          </a:p>
          <a:p>
            <a:endParaRPr lang="en-US" dirty="0"/>
          </a:p>
          <a:p>
            <a:r>
              <a:rPr lang="en-US" dirty="0"/>
              <a:t>Ability, not willingness</a:t>
            </a:r>
          </a:p>
          <a:p>
            <a:endParaRPr lang="en-US" dirty="0"/>
          </a:p>
          <a:p>
            <a:r>
              <a:rPr lang="en-US" dirty="0"/>
              <a:t>We use it to calculate Financial Need</a:t>
            </a:r>
          </a:p>
          <a:p>
            <a:r>
              <a:rPr lang="en-US" dirty="0"/>
              <a:t>When I explain this to families – magic numbers</a:t>
            </a:r>
          </a:p>
        </p:txBody>
      </p:sp>
      <p:sp>
        <p:nvSpPr>
          <p:cNvPr id="4" name="Slide Number Placeholder 3"/>
          <p:cNvSpPr>
            <a:spLocks noGrp="1"/>
          </p:cNvSpPr>
          <p:nvPr>
            <p:ph type="sldNum" sz="quarter" idx="5"/>
          </p:nvPr>
        </p:nvSpPr>
        <p:spPr/>
        <p:txBody>
          <a:bodyPr/>
          <a:lstStyle/>
          <a:p>
            <a:fld id="{71A4ABF9-DD3E-4954-A882-9A00EF26D28B}" type="slidenum">
              <a:rPr lang="en-US" smtClean="0"/>
              <a:t>2</a:t>
            </a:fld>
            <a:endParaRPr lang="en-US"/>
          </a:p>
        </p:txBody>
      </p:sp>
    </p:spTree>
    <p:extLst>
      <p:ext uri="{BB962C8B-B14F-4D97-AF65-F5344CB8AC3E}">
        <p14:creationId xmlns:p14="http://schemas.microsoft.com/office/powerpoint/2010/main" val="404275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B292-973D-E509-C914-2AFFD0E78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3101F-F8D7-04F9-47D8-D075994E5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5A56-0E49-170B-DAEB-0DF08D4F4D6A}"/>
              </a:ext>
            </a:extLst>
          </p:cNvPr>
          <p:cNvSpPr>
            <a:spLocks noGrp="1"/>
          </p:cNvSpPr>
          <p:nvPr>
            <p:ph type="body" idx="1"/>
          </p:nvPr>
        </p:nvSpPr>
        <p:spPr/>
        <p:txBody>
          <a:bodyPr/>
          <a:lstStyle/>
          <a:p>
            <a:r>
              <a:rPr lang="en-US" dirty="0"/>
              <a:t>Skylar is 23 years old, married, and raising two children with their spouse. Skylar is financially responsible for their household while attending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circus will they attend?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Circus C</a:t>
            </a:r>
          </a:p>
          <a:p>
            <a:endParaRPr lang="en-US" dirty="0"/>
          </a:p>
        </p:txBody>
      </p:sp>
      <p:sp>
        <p:nvSpPr>
          <p:cNvPr id="4" name="Slide Number Placeholder 3">
            <a:extLst>
              <a:ext uri="{FF2B5EF4-FFF2-40B4-BE49-F238E27FC236}">
                <a16:creationId xmlns:a16="http://schemas.microsoft.com/office/drawing/2014/main" id="{9240A301-5E1A-6366-BEDD-1BB74A6BA81A}"/>
              </a:ext>
            </a:extLst>
          </p:cNvPr>
          <p:cNvSpPr>
            <a:spLocks noGrp="1"/>
          </p:cNvSpPr>
          <p:nvPr>
            <p:ph type="sldNum" sz="quarter" idx="5"/>
          </p:nvPr>
        </p:nvSpPr>
        <p:spPr/>
        <p:txBody>
          <a:bodyPr/>
          <a:lstStyle/>
          <a:p>
            <a:fld id="{71A4ABF9-DD3E-4954-A882-9A00EF26D28B}" type="slidenum">
              <a:rPr lang="en-US" smtClean="0"/>
              <a:t>11</a:t>
            </a:fld>
            <a:endParaRPr lang="en-US"/>
          </a:p>
        </p:txBody>
      </p:sp>
    </p:spTree>
    <p:extLst>
      <p:ext uri="{BB962C8B-B14F-4D97-AF65-F5344CB8AC3E}">
        <p14:creationId xmlns:p14="http://schemas.microsoft.com/office/powerpoint/2010/main" val="398967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F16E0-EE6A-7752-B8A7-C76F9E95F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8C68C-FF7E-A124-53A4-AD5333C8B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6B71F-B085-F2A8-ED7F-E38434CBAC5F}"/>
              </a:ext>
            </a:extLst>
          </p:cNvPr>
          <p:cNvSpPr>
            <a:spLocks noGrp="1"/>
          </p:cNvSpPr>
          <p:nvPr>
            <p:ph type="body" idx="1"/>
          </p:nvPr>
        </p:nvSpPr>
        <p:spPr/>
        <p:txBody>
          <a:bodyPr/>
          <a:lstStyle/>
          <a:p>
            <a:r>
              <a:rPr lang="en-US" dirty="0"/>
              <a:t>Morgan is 21 years old and a U.S. military veteran. Morgan lives alone and pays for their own expenses while attending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circus will they attend?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Circus B</a:t>
            </a:r>
          </a:p>
          <a:p>
            <a:endParaRPr lang="en-US" dirty="0"/>
          </a:p>
        </p:txBody>
      </p:sp>
      <p:sp>
        <p:nvSpPr>
          <p:cNvPr id="4" name="Slide Number Placeholder 3">
            <a:extLst>
              <a:ext uri="{FF2B5EF4-FFF2-40B4-BE49-F238E27FC236}">
                <a16:creationId xmlns:a16="http://schemas.microsoft.com/office/drawing/2014/main" id="{6C26F90D-C9EA-28AB-66B8-1A723EE78FEA}"/>
              </a:ext>
            </a:extLst>
          </p:cNvPr>
          <p:cNvSpPr>
            <a:spLocks noGrp="1"/>
          </p:cNvSpPr>
          <p:nvPr>
            <p:ph type="sldNum" sz="quarter" idx="5"/>
          </p:nvPr>
        </p:nvSpPr>
        <p:spPr/>
        <p:txBody>
          <a:bodyPr/>
          <a:lstStyle/>
          <a:p>
            <a:fld id="{71A4ABF9-DD3E-4954-A882-9A00EF26D28B}" type="slidenum">
              <a:rPr lang="en-US" smtClean="0"/>
              <a:t>12</a:t>
            </a:fld>
            <a:endParaRPr lang="en-US"/>
          </a:p>
        </p:txBody>
      </p:sp>
    </p:spTree>
    <p:extLst>
      <p:ext uri="{BB962C8B-B14F-4D97-AF65-F5344CB8AC3E}">
        <p14:creationId xmlns:p14="http://schemas.microsoft.com/office/powerpoint/2010/main" val="55863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BDCD-07CE-D965-4F2D-5ACF9C462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5B89F-85AD-6C4E-604C-E11F0276B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7BD9B-CEA3-62B9-6E9D-9FF900432EA8}"/>
              </a:ext>
            </a:extLst>
          </p:cNvPr>
          <p:cNvSpPr>
            <a:spLocks noGrp="1"/>
          </p:cNvSpPr>
          <p:nvPr>
            <p:ph type="body" idx="1"/>
          </p:nvPr>
        </p:nvSpPr>
        <p:spPr/>
        <p:txBody>
          <a:bodyPr/>
          <a:lstStyle/>
          <a:p>
            <a:r>
              <a:rPr lang="en-US" dirty="0"/>
              <a:t>Alex is 22 years old and has a 2-year-old daughter. The child lives with the other parent, who provides most of the financial support. Alex attends college full-time and does not contribute significantly to the child's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circus will they attend?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Circus A</a:t>
            </a:r>
          </a:p>
          <a:p>
            <a:endParaRPr lang="en-US" dirty="0"/>
          </a:p>
        </p:txBody>
      </p:sp>
      <p:sp>
        <p:nvSpPr>
          <p:cNvPr id="4" name="Slide Number Placeholder 3">
            <a:extLst>
              <a:ext uri="{FF2B5EF4-FFF2-40B4-BE49-F238E27FC236}">
                <a16:creationId xmlns:a16="http://schemas.microsoft.com/office/drawing/2014/main" id="{8349A99C-A7CD-2714-A4B7-1CA7431C81BE}"/>
              </a:ext>
            </a:extLst>
          </p:cNvPr>
          <p:cNvSpPr>
            <a:spLocks noGrp="1"/>
          </p:cNvSpPr>
          <p:nvPr>
            <p:ph type="sldNum" sz="quarter" idx="5"/>
          </p:nvPr>
        </p:nvSpPr>
        <p:spPr/>
        <p:txBody>
          <a:bodyPr/>
          <a:lstStyle/>
          <a:p>
            <a:fld id="{71A4ABF9-DD3E-4954-A882-9A00EF26D28B}" type="slidenum">
              <a:rPr lang="en-US" smtClean="0"/>
              <a:t>13</a:t>
            </a:fld>
            <a:endParaRPr lang="en-US"/>
          </a:p>
        </p:txBody>
      </p:sp>
    </p:spTree>
    <p:extLst>
      <p:ext uri="{BB962C8B-B14F-4D97-AF65-F5344CB8AC3E}">
        <p14:creationId xmlns:p14="http://schemas.microsoft.com/office/powerpoint/2010/main" val="214885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899AC-3966-9DD8-30E8-F572C4437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BB750-8F9D-9F1A-97C5-1B1539DD4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8A803-EBE5-2946-88F7-CB965E4C88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arrive at the circus, the best tent for you to explore has already been determined.  Let’s explore the map to find where you belong.</a:t>
            </a:r>
          </a:p>
          <a:p>
            <a:endParaRPr lang="en-US" dirty="0"/>
          </a:p>
        </p:txBody>
      </p:sp>
      <p:sp>
        <p:nvSpPr>
          <p:cNvPr id="4" name="Slide Number Placeholder 3">
            <a:extLst>
              <a:ext uri="{FF2B5EF4-FFF2-40B4-BE49-F238E27FC236}">
                <a16:creationId xmlns:a16="http://schemas.microsoft.com/office/drawing/2014/main" id="{E10639F9-1BB3-CB97-4CD8-A7800948E2B9}"/>
              </a:ext>
            </a:extLst>
          </p:cNvPr>
          <p:cNvSpPr>
            <a:spLocks noGrp="1"/>
          </p:cNvSpPr>
          <p:nvPr>
            <p:ph type="sldNum" sz="quarter" idx="5"/>
          </p:nvPr>
        </p:nvSpPr>
        <p:spPr/>
        <p:txBody>
          <a:bodyPr/>
          <a:lstStyle/>
          <a:p>
            <a:fld id="{71A4ABF9-DD3E-4954-A882-9A00EF26D28B}" type="slidenum">
              <a:rPr lang="en-US" smtClean="0"/>
              <a:t>14</a:t>
            </a:fld>
            <a:endParaRPr lang="en-US"/>
          </a:p>
        </p:txBody>
      </p:sp>
    </p:spTree>
    <p:extLst>
      <p:ext uri="{BB962C8B-B14F-4D97-AF65-F5344CB8AC3E}">
        <p14:creationId xmlns:p14="http://schemas.microsoft.com/office/powerpoint/2010/main" val="25749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the 2024-2025 award year, Pell Eligibility is not only determined by the SAI.</a:t>
            </a:r>
          </a:p>
          <a:p>
            <a:endParaRPr lang="en-US" dirty="0"/>
          </a:p>
          <a:p>
            <a:r>
              <a:rPr lang="en-US" dirty="0"/>
              <a:t>Instead, a student can qualify for Maximum Pell, Calculated Pell, Minimum Pell, or No Pell.</a:t>
            </a:r>
          </a:p>
          <a:p>
            <a:endParaRPr lang="en-US" dirty="0"/>
          </a:p>
          <a:p>
            <a:r>
              <a:rPr lang="en-US" dirty="0"/>
              <a:t>This might look familiar to you, but today it is our circus map, directing you to the tent you belong in.  You should also have copies on each table.</a:t>
            </a:r>
          </a:p>
        </p:txBody>
      </p:sp>
      <p:sp>
        <p:nvSpPr>
          <p:cNvPr id="4" name="Slide Number Placeholder 3"/>
          <p:cNvSpPr>
            <a:spLocks noGrp="1"/>
          </p:cNvSpPr>
          <p:nvPr>
            <p:ph type="sldNum" sz="quarter" idx="5"/>
          </p:nvPr>
        </p:nvSpPr>
        <p:spPr/>
        <p:txBody>
          <a:bodyPr/>
          <a:lstStyle/>
          <a:p>
            <a:fld id="{71A4ABF9-DD3E-4954-A882-9A00EF26D28B}" type="slidenum">
              <a:rPr lang="en-US" smtClean="0"/>
              <a:t>15</a:t>
            </a:fld>
            <a:endParaRPr lang="en-US"/>
          </a:p>
        </p:txBody>
      </p:sp>
    </p:spTree>
    <p:extLst>
      <p:ext uri="{BB962C8B-B14F-4D97-AF65-F5344CB8AC3E}">
        <p14:creationId xmlns:p14="http://schemas.microsoft.com/office/powerpoint/2010/main" val="265025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won’t look as familiar.  Most of the previous chart is determining whether the family’s AGI qualifies them for Pell.  This chart is my preferred method of determining that and is also available on your tables.</a:t>
            </a:r>
          </a:p>
          <a:p>
            <a:endParaRPr lang="en-US" dirty="0"/>
          </a:p>
          <a:p>
            <a:r>
              <a:rPr lang="en-US" dirty="0"/>
              <a:t>You are going to use these 2 charts to determine which “tent” each of our circus guests will enter.</a:t>
            </a:r>
          </a:p>
        </p:txBody>
      </p:sp>
      <p:sp>
        <p:nvSpPr>
          <p:cNvPr id="4" name="Slide Number Placeholder 3"/>
          <p:cNvSpPr>
            <a:spLocks noGrp="1"/>
          </p:cNvSpPr>
          <p:nvPr>
            <p:ph type="sldNum" sz="quarter" idx="5"/>
          </p:nvPr>
        </p:nvSpPr>
        <p:spPr/>
        <p:txBody>
          <a:bodyPr/>
          <a:lstStyle/>
          <a:p>
            <a:fld id="{71A4ABF9-DD3E-4954-A882-9A00EF26D28B}" type="slidenum">
              <a:rPr lang="en-US" smtClean="0"/>
              <a:t>16</a:t>
            </a:fld>
            <a:endParaRPr lang="en-US"/>
          </a:p>
        </p:txBody>
      </p:sp>
    </p:spTree>
    <p:extLst>
      <p:ext uri="{BB962C8B-B14F-4D97-AF65-F5344CB8AC3E}">
        <p14:creationId xmlns:p14="http://schemas.microsoft.com/office/powerpoint/2010/main" val="340038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EB0C-7B4C-6693-3B62-C0C9F99CD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0E963-7052-9EBC-B4C4-C3B482026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164DF-9923-CB02-0851-604E71423086}"/>
              </a:ext>
            </a:extLst>
          </p:cNvPr>
          <p:cNvSpPr>
            <a:spLocks noGrp="1"/>
          </p:cNvSpPr>
          <p:nvPr>
            <p:ph type="body" idx="1"/>
          </p:nvPr>
        </p:nvSpPr>
        <p:spPr/>
        <p:txBody>
          <a:bodyPr/>
          <a:lstStyle/>
          <a:p>
            <a:r>
              <a:rPr lang="en-US" dirty="0"/>
              <a:t>Did Aria file taxes? Yes</a:t>
            </a:r>
          </a:p>
          <a:p>
            <a:r>
              <a:rPr lang="en-US" dirty="0"/>
              <a:t>Did Aria have a parent killed in the line of duty? No</a:t>
            </a:r>
          </a:p>
          <a:p>
            <a:r>
              <a:rPr lang="en-US" dirty="0"/>
              <a:t>Is Aria in a single-parent household? No</a:t>
            </a:r>
          </a:p>
          <a:p>
            <a:r>
              <a:rPr lang="en-US" dirty="0"/>
              <a:t>Is her AGI under 175% of the poverty guideline?</a:t>
            </a:r>
          </a:p>
          <a:p>
            <a:r>
              <a:rPr lang="en-US" dirty="0"/>
              <a:t>At this point we’re going to jump to our other chart.</a:t>
            </a:r>
          </a:p>
        </p:txBody>
      </p:sp>
      <p:sp>
        <p:nvSpPr>
          <p:cNvPr id="4" name="Slide Number Placeholder 3">
            <a:extLst>
              <a:ext uri="{FF2B5EF4-FFF2-40B4-BE49-F238E27FC236}">
                <a16:creationId xmlns:a16="http://schemas.microsoft.com/office/drawing/2014/main" id="{41F01B34-4256-530F-4458-0CC476218119}"/>
              </a:ext>
            </a:extLst>
          </p:cNvPr>
          <p:cNvSpPr>
            <a:spLocks noGrp="1"/>
          </p:cNvSpPr>
          <p:nvPr>
            <p:ph type="sldNum" sz="quarter" idx="5"/>
          </p:nvPr>
        </p:nvSpPr>
        <p:spPr/>
        <p:txBody>
          <a:bodyPr/>
          <a:lstStyle/>
          <a:p>
            <a:fld id="{71A4ABF9-DD3E-4954-A882-9A00EF26D28B}" type="slidenum">
              <a:rPr lang="en-US" smtClean="0"/>
              <a:t>17</a:t>
            </a:fld>
            <a:endParaRPr lang="en-US"/>
          </a:p>
        </p:txBody>
      </p:sp>
    </p:spTree>
    <p:extLst>
      <p:ext uri="{BB962C8B-B14F-4D97-AF65-F5344CB8AC3E}">
        <p14:creationId xmlns:p14="http://schemas.microsoft.com/office/powerpoint/2010/main" val="395079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862CD-F31A-C08A-1453-7C5B713CE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5DB66-FB9A-7AC0-E26F-75B493E92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CB228-44CF-4427-84EB-9D1E8D16E2E0}"/>
              </a:ext>
            </a:extLst>
          </p:cNvPr>
          <p:cNvSpPr>
            <a:spLocks noGrp="1"/>
          </p:cNvSpPr>
          <p:nvPr>
            <p:ph type="body" idx="1"/>
          </p:nvPr>
        </p:nvSpPr>
        <p:spPr/>
        <p:txBody>
          <a:bodyPr/>
          <a:lstStyle/>
          <a:p>
            <a:r>
              <a:rPr lang="en-US" dirty="0"/>
              <a:t>Aria is an independent student.  With a family size of 2.  She is not a parent.</a:t>
            </a:r>
          </a:p>
          <a:p>
            <a:endParaRPr lang="en-US" dirty="0"/>
          </a:p>
          <a:p>
            <a:r>
              <a:rPr lang="en-US" dirty="0"/>
              <a:t>Since Aria is at Circus B, she does not have an option to qualify for Maximum Pell due to AGI.  This is only available for non filers, or parents (attending Circus A or C)</a:t>
            </a:r>
          </a:p>
          <a:p>
            <a:endParaRPr lang="en-US" dirty="0"/>
          </a:p>
          <a:p>
            <a:r>
              <a:rPr lang="en-US" dirty="0"/>
              <a:t>Her AGI is $52,000, which is less than 275% of the federal poverty guidelines.  She qualifies for minimum </a:t>
            </a:r>
            <a:r>
              <a:rPr lang="en-US" dirty="0" err="1"/>
              <a:t>pell</a:t>
            </a:r>
            <a:r>
              <a:rPr lang="en-US" dirty="0"/>
              <a:t>.</a:t>
            </a:r>
          </a:p>
        </p:txBody>
      </p:sp>
      <p:sp>
        <p:nvSpPr>
          <p:cNvPr id="4" name="Slide Number Placeholder 3">
            <a:extLst>
              <a:ext uri="{FF2B5EF4-FFF2-40B4-BE49-F238E27FC236}">
                <a16:creationId xmlns:a16="http://schemas.microsoft.com/office/drawing/2014/main" id="{3B2D2CB7-C057-16BB-6345-6F24E77F6D65}"/>
              </a:ext>
            </a:extLst>
          </p:cNvPr>
          <p:cNvSpPr>
            <a:spLocks noGrp="1"/>
          </p:cNvSpPr>
          <p:nvPr>
            <p:ph type="sldNum" sz="quarter" idx="5"/>
          </p:nvPr>
        </p:nvSpPr>
        <p:spPr/>
        <p:txBody>
          <a:bodyPr/>
          <a:lstStyle/>
          <a:p>
            <a:fld id="{71A4ABF9-DD3E-4954-A882-9A00EF26D28B}" type="slidenum">
              <a:rPr lang="en-US" smtClean="0"/>
              <a:t>18</a:t>
            </a:fld>
            <a:endParaRPr lang="en-US"/>
          </a:p>
        </p:txBody>
      </p:sp>
    </p:spTree>
    <p:extLst>
      <p:ext uri="{BB962C8B-B14F-4D97-AF65-F5344CB8AC3E}">
        <p14:creationId xmlns:p14="http://schemas.microsoft.com/office/powerpoint/2010/main" val="107672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14EF-3E07-FA98-CC2E-D35F08593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D92D1-D0A9-9E34-1E6F-8CCE0A8EE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58EC1-2BC6-5347-C2D8-68AB0B85CC32}"/>
              </a:ext>
            </a:extLst>
          </p:cNvPr>
          <p:cNvSpPr>
            <a:spLocks noGrp="1"/>
          </p:cNvSpPr>
          <p:nvPr>
            <p:ph type="body" idx="1"/>
          </p:nvPr>
        </p:nvSpPr>
        <p:spPr/>
        <p:txBody>
          <a:bodyPr/>
          <a:lstStyle/>
          <a:p>
            <a:r>
              <a:rPr lang="en-US" dirty="0"/>
              <a:t>So if we finish out our chart, we will see that she might qualify for calculated Pell.  We won’t know for sure until we do the SAI calculation, for this exercise, we’re going to assume she did not qualify for calculated Pell, so then we move along and find her income threshold to see she will receive minimum Pell.</a:t>
            </a:r>
          </a:p>
        </p:txBody>
      </p:sp>
      <p:sp>
        <p:nvSpPr>
          <p:cNvPr id="4" name="Slide Number Placeholder 3">
            <a:extLst>
              <a:ext uri="{FF2B5EF4-FFF2-40B4-BE49-F238E27FC236}">
                <a16:creationId xmlns:a16="http://schemas.microsoft.com/office/drawing/2014/main" id="{0E6A16A9-3659-65E8-9A84-6FD95DC8AB02}"/>
              </a:ext>
            </a:extLst>
          </p:cNvPr>
          <p:cNvSpPr>
            <a:spLocks noGrp="1"/>
          </p:cNvSpPr>
          <p:nvPr>
            <p:ph type="sldNum" sz="quarter" idx="5"/>
          </p:nvPr>
        </p:nvSpPr>
        <p:spPr/>
        <p:txBody>
          <a:bodyPr/>
          <a:lstStyle/>
          <a:p>
            <a:fld id="{71A4ABF9-DD3E-4954-A882-9A00EF26D28B}" type="slidenum">
              <a:rPr lang="en-US" smtClean="0"/>
              <a:t>19</a:t>
            </a:fld>
            <a:endParaRPr lang="en-US"/>
          </a:p>
        </p:txBody>
      </p:sp>
    </p:spTree>
    <p:extLst>
      <p:ext uri="{BB962C8B-B14F-4D97-AF65-F5344CB8AC3E}">
        <p14:creationId xmlns:p14="http://schemas.microsoft.com/office/powerpoint/2010/main" val="140161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F4D5-489D-9E14-347A-FD33C76D0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0C185-CDFA-D316-415D-3EB8956A2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D80C5-76DA-0510-1B07-0819979C2260}"/>
              </a:ext>
            </a:extLst>
          </p:cNvPr>
          <p:cNvSpPr>
            <a:spLocks noGrp="1"/>
          </p:cNvSpPr>
          <p:nvPr>
            <p:ph type="body" idx="1"/>
          </p:nvPr>
        </p:nvSpPr>
        <p:spPr/>
        <p:txBody>
          <a:bodyPr/>
          <a:lstStyle/>
          <a:p>
            <a:r>
              <a:rPr lang="en-US" dirty="0"/>
              <a:t>I’m going to give you 5 minutes now to work through the rest of our examples.</a:t>
            </a:r>
          </a:p>
        </p:txBody>
      </p:sp>
      <p:sp>
        <p:nvSpPr>
          <p:cNvPr id="4" name="Slide Number Placeholder 3">
            <a:extLst>
              <a:ext uri="{FF2B5EF4-FFF2-40B4-BE49-F238E27FC236}">
                <a16:creationId xmlns:a16="http://schemas.microsoft.com/office/drawing/2014/main" id="{BB325F9F-31B4-3179-64EA-4E8F3A5731A4}"/>
              </a:ext>
            </a:extLst>
          </p:cNvPr>
          <p:cNvSpPr>
            <a:spLocks noGrp="1"/>
          </p:cNvSpPr>
          <p:nvPr>
            <p:ph type="sldNum" sz="quarter" idx="5"/>
          </p:nvPr>
        </p:nvSpPr>
        <p:spPr/>
        <p:txBody>
          <a:bodyPr/>
          <a:lstStyle/>
          <a:p>
            <a:fld id="{71A4ABF9-DD3E-4954-A882-9A00EF26D28B}" type="slidenum">
              <a:rPr lang="en-US" smtClean="0"/>
              <a:t>20</a:t>
            </a:fld>
            <a:endParaRPr lang="en-US"/>
          </a:p>
        </p:txBody>
      </p:sp>
    </p:spTree>
    <p:extLst>
      <p:ext uri="{BB962C8B-B14F-4D97-AF65-F5344CB8AC3E}">
        <p14:creationId xmlns:p14="http://schemas.microsoft.com/office/powerpoint/2010/main" val="247457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SAI Formulas</a:t>
            </a:r>
          </a:p>
          <a:p>
            <a:r>
              <a:rPr lang="en-US" dirty="0"/>
              <a:t>2: SAI Flowchart</a:t>
            </a:r>
          </a:p>
          <a:p>
            <a:r>
              <a:rPr lang="en-US" dirty="0"/>
              <a:t>3. SAI Calculation</a:t>
            </a:r>
          </a:p>
          <a:p>
            <a:endParaRPr lang="en-US" dirty="0"/>
          </a:p>
          <a:p>
            <a:pPr marL="228600" lvl="0" indent="-228600">
              <a:buAutoNum type="arabicPeriod"/>
            </a:pPr>
            <a:r>
              <a:rPr lang="en-US" dirty="0"/>
              <a:t>SAI Formula A/B/C</a:t>
            </a:r>
          </a:p>
          <a:p>
            <a:pPr marL="685800" lvl="1" indent="-228600">
              <a:buAutoNum type="arabicPeriod"/>
            </a:pPr>
            <a:r>
              <a:rPr lang="en-US" dirty="0"/>
              <a:t>Which circus is right for me?</a:t>
            </a:r>
          </a:p>
          <a:p>
            <a:pPr marL="1143000" lvl="2" indent="-228600">
              <a:buAutoNum type="arabicPeriod"/>
            </a:pPr>
            <a:r>
              <a:rPr lang="en-US" dirty="0"/>
              <a:t>The best circus for you depends on your family.  Who will be joining you determines the right circus for you!</a:t>
            </a:r>
          </a:p>
          <a:p>
            <a:pPr marL="228600" lvl="0" indent="-228600">
              <a:buAutoNum type="arabicPeriod"/>
            </a:pPr>
            <a:r>
              <a:rPr lang="en-US" dirty="0"/>
              <a:t>SAI Flowchart</a:t>
            </a:r>
          </a:p>
          <a:p>
            <a:pPr marL="685800" lvl="1" indent="-228600">
              <a:buAutoNum type="arabicPeriod"/>
            </a:pPr>
            <a:r>
              <a:rPr lang="en-US" dirty="0"/>
              <a:t>Which tent?</a:t>
            </a:r>
          </a:p>
          <a:p>
            <a:pPr marL="1143000" lvl="2" indent="-228600">
              <a:buAutoNum type="arabicPeriod"/>
            </a:pPr>
            <a:r>
              <a:rPr lang="en-US" dirty="0"/>
              <a:t>Once you arrive at the circus, the best tent for you to explore has already been determined.  Let’s explore the map to find where you belong.</a:t>
            </a:r>
          </a:p>
          <a:p>
            <a:pPr marL="228600" lvl="0" indent="-228600">
              <a:buAutoNum type="arabicPeriod"/>
            </a:pPr>
            <a:r>
              <a:rPr lang="en-US" dirty="0"/>
              <a:t>What happens behind the curtain?</a:t>
            </a:r>
          </a:p>
          <a:p>
            <a:pPr marL="685800" lvl="1" indent="-228600">
              <a:buAutoNum type="arabicPeriod"/>
            </a:pPr>
            <a:r>
              <a:rPr lang="en-US" dirty="0"/>
              <a:t>In some tents, all you need to do is enter, and the show has already begun!  </a:t>
            </a:r>
          </a:p>
          <a:p>
            <a:pPr marL="685800" lvl="1" indent="-228600">
              <a:buAutoNum type="arabicPeriod"/>
            </a:pPr>
            <a:r>
              <a:rPr lang="en-US" dirty="0"/>
              <a:t>In others, our performers are hard at work creating the act you see.  Let’s peek at what they do to make this happen!</a:t>
            </a:r>
          </a:p>
          <a:p>
            <a:endParaRPr lang="en-US" dirty="0"/>
          </a:p>
        </p:txBody>
      </p:sp>
      <p:sp>
        <p:nvSpPr>
          <p:cNvPr id="4" name="Slide Number Placeholder 3"/>
          <p:cNvSpPr>
            <a:spLocks noGrp="1"/>
          </p:cNvSpPr>
          <p:nvPr>
            <p:ph type="sldNum" sz="quarter" idx="5"/>
          </p:nvPr>
        </p:nvSpPr>
        <p:spPr/>
        <p:txBody>
          <a:bodyPr/>
          <a:lstStyle/>
          <a:p>
            <a:fld id="{71A4ABF9-DD3E-4954-A882-9A00EF26D28B}" type="slidenum">
              <a:rPr lang="en-US" smtClean="0"/>
              <a:t>3</a:t>
            </a:fld>
            <a:endParaRPr lang="en-US"/>
          </a:p>
        </p:txBody>
      </p:sp>
    </p:spTree>
    <p:extLst>
      <p:ext uri="{BB962C8B-B14F-4D97-AF65-F5344CB8AC3E}">
        <p14:creationId xmlns:p14="http://schemas.microsoft.com/office/powerpoint/2010/main" val="303949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FF7C3-63AD-E8ED-CDCB-12278C641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B700F-E7EC-DC88-CF94-3D88424FB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A9617-8C0F-2A50-3321-5910F4A5EE72}"/>
              </a:ext>
            </a:extLst>
          </p:cNvPr>
          <p:cNvSpPr>
            <a:spLocks noGrp="1"/>
          </p:cNvSpPr>
          <p:nvPr>
            <p:ph type="body" idx="1"/>
          </p:nvPr>
        </p:nvSpPr>
        <p:spPr/>
        <p:txBody>
          <a:bodyPr/>
          <a:lstStyle/>
          <a:p>
            <a:r>
              <a:rPr lang="en-US" dirty="0"/>
              <a:t>I’m going to give you 5 minutes now to work through the rest of our examples.</a:t>
            </a:r>
          </a:p>
        </p:txBody>
      </p:sp>
      <p:sp>
        <p:nvSpPr>
          <p:cNvPr id="4" name="Slide Number Placeholder 3">
            <a:extLst>
              <a:ext uri="{FF2B5EF4-FFF2-40B4-BE49-F238E27FC236}">
                <a16:creationId xmlns:a16="http://schemas.microsoft.com/office/drawing/2014/main" id="{DF634E47-A2A8-AD49-A77B-74ACA6B34D3D}"/>
              </a:ext>
            </a:extLst>
          </p:cNvPr>
          <p:cNvSpPr>
            <a:spLocks noGrp="1"/>
          </p:cNvSpPr>
          <p:nvPr>
            <p:ph type="sldNum" sz="quarter" idx="5"/>
          </p:nvPr>
        </p:nvSpPr>
        <p:spPr/>
        <p:txBody>
          <a:bodyPr/>
          <a:lstStyle/>
          <a:p>
            <a:fld id="{71A4ABF9-DD3E-4954-A882-9A00EF26D28B}" type="slidenum">
              <a:rPr lang="en-US" smtClean="0"/>
              <a:t>22</a:t>
            </a:fld>
            <a:endParaRPr lang="en-US"/>
          </a:p>
        </p:txBody>
      </p:sp>
    </p:spTree>
    <p:extLst>
      <p:ext uri="{BB962C8B-B14F-4D97-AF65-F5344CB8AC3E}">
        <p14:creationId xmlns:p14="http://schemas.microsoft.com/office/powerpoint/2010/main" val="316375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CEA6-06B9-C3DF-7376-5783935BC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9D8F9-F36D-F247-A34C-772156ADD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7E023-43D5-08C9-D5DE-F21AC7549246}"/>
              </a:ext>
            </a:extLst>
          </p:cNvPr>
          <p:cNvSpPr>
            <a:spLocks noGrp="1"/>
          </p:cNvSpPr>
          <p:nvPr>
            <p:ph type="body" idx="1"/>
          </p:nvPr>
        </p:nvSpPr>
        <p:spPr/>
        <p:txBody>
          <a:bodyPr/>
          <a:lstStyle/>
          <a:p>
            <a:r>
              <a:rPr lang="en-US" dirty="0"/>
              <a:t>Our examples skipped over this (under green) section.  This part is essentially checking to see if you need to answer the asset questions.  </a:t>
            </a:r>
          </a:p>
          <a:p>
            <a:endParaRPr lang="en-US" dirty="0"/>
          </a:p>
          <a:p>
            <a:r>
              <a:rPr lang="en-US" dirty="0"/>
              <a:t>If you have an AGI of under $60K, with either no schedules, or only a schedule C showing a gain/loss of less than $10K or you are a recipient of Means Tested Benefits (SSI, SNAP, TANF, WIC, Medicaid, Housing Assistance) then you will automatically receive max Pell and the asset questions will not be considered on the FAFSA.</a:t>
            </a:r>
          </a:p>
          <a:p>
            <a:endParaRPr lang="en-US" dirty="0"/>
          </a:p>
          <a:p>
            <a:r>
              <a:rPr lang="en-US" dirty="0"/>
              <a:t>This is where we may see a business owner or farmer, with millions of dollars in assets, who qualifies for a maximum Pell grant.  Because their AGI already put them into one of these “tents”, the assets are not relevant.</a:t>
            </a:r>
          </a:p>
          <a:p>
            <a:endParaRPr lang="en-US" dirty="0"/>
          </a:p>
          <a:p>
            <a:r>
              <a:rPr lang="en-US" dirty="0"/>
              <a:t>We may also see those who don’t qualify for asset exemptions here, but still land in the minimum Pell Grant tent.  In that case, their assets would be considered for their AGI, but even if their SAI ends up calculating at 999,999, they still have that minimum Pell indicator, which was based on their AGI.</a:t>
            </a:r>
          </a:p>
          <a:p>
            <a:endParaRPr lang="en-US" dirty="0"/>
          </a:p>
        </p:txBody>
      </p:sp>
      <p:sp>
        <p:nvSpPr>
          <p:cNvPr id="4" name="Slide Number Placeholder 3">
            <a:extLst>
              <a:ext uri="{FF2B5EF4-FFF2-40B4-BE49-F238E27FC236}">
                <a16:creationId xmlns:a16="http://schemas.microsoft.com/office/drawing/2014/main" id="{58E6710D-2B3F-FF1B-C4C4-32961C669CE5}"/>
              </a:ext>
            </a:extLst>
          </p:cNvPr>
          <p:cNvSpPr>
            <a:spLocks noGrp="1"/>
          </p:cNvSpPr>
          <p:nvPr>
            <p:ph type="sldNum" sz="quarter" idx="5"/>
          </p:nvPr>
        </p:nvSpPr>
        <p:spPr/>
        <p:txBody>
          <a:bodyPr/>
          <a:lstStyle/>
          <a:p>
            <a:fld id="{71A4ABF9-DD3E-4954-A882-9A00EF26D28B}" type="slidenum">
              <a:rPr lang="en-US" smtClean="0"/>
              <a:t>23</a:t>
            </a:fld>
            <a:endParaRPr lang="en-US"/>
          </a:p>
        </p:txBody>
      </p:sp>
    </p:spTree>
    <p:extLst>
      <p:ext uri="{BB962C8B-B14F-4D97-AF65-F5344CB8AC3E}">
        <p14:creationId xmlns:p14="http://schemas.microsoft.com/office/powerpoint/2010/main" val="125795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4B4D-73AD-ACA3-F0A8-FA33F110B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05F2A-E26F-8034-9E21-EE87D56C6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A15D4-7F72-2DF8-D400-9A8D5FB465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found the right circus for us, and used the map to figure out which tent we’re heading for it’s time to actually enjoy the show!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truly understand the SAI, a hand calculation is your best bet.  We are going to dive into one together today and will learn as we go through it.  I recommend doing an in depth one at least annually.</a:t>
            </a:r>
          </a:p>
          <a:p>
            <a:endParaRPr lang="en-US" dirty="0"/>
          </a:p>
        </p:txBody>
      </p:sp>
      <p:sp>
        <p:nvSpPr>
          <p:cNvPr id="4" name="Slide Number Placeholder 3">
            <a:extLst>
              <a:ext uri="{FF2B5EF4-FFF2-40B4-BE49-F238E27FC236}">
                <a16:creationId xmlns:a16="http://schemas.microsoft.com/office/drawing/2014/main" id="{0E862F2B-54B0-EDEF-03AF-4D93DE9CF8F5}"/>
              </a:ext>
            </a:extLst>
          </p:cNvPr>
          <p:cNvSpPr>
            <a:spLocks noGrp="1"/>
          </p:cNvSpPr>
          <p:nvPr>
            <p:ph type="sldNum" sz="quarter" idx="5"/>
          </p:nvPr>
        </p:nvSpPr>
        <p:spPr/>
        <p:txBody>
          <a:bodyPr/>
          <a:lstStyle/>
          <a:p>
            <a:fld id="{71A4ABF9-DD3E-4954-A882-9A00EF26D28B}" type="slidenum">
              <a:rPr lang="en-US" smtClean="0"/>
              <a:t>24</a:t>
            </a:fld>
            <a:endParaRPr lang="en-US"/>
          </a:p>
        </p:txBody>
      </p:sp>
    </p:spTree>
    <p:extLst>
      <p:ext uri="{BB962C8B-B14F-4D97-AF65-F5344CB8AC3E}">
        <p14:creationId xmlns:p14="http://schemas.microsoft.com/office/powerpoint/2010/main" val="321714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A555-FBB0-0165-9FC8-F18F67CB7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9D92E-8E9B-F68D-A3CE-8855D524B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33C35-F707-2F97-00DE-F63CE80F409B}"/>
              </a:ext>
            </a:extLst>
          </p:cNvPr>
          <p:cNvSpPr>
            <a:spLocks noGrp="1"/>
          </p:cNvSpPr>
          <p:nvPr>
            <p:ph type="body" idx="1"/>
          </p:nvPr>
        </p:nvSpPr>
        <p:spPr/>
        <p:txBody>
          <a:bodyPr/>
          <a:lstStyle/>
          <a:p>
            <a:r>
              <a:rPr lang="en-US" dirty="0"/>
              <a:t>Remember, these 2 tents, skip the SAI Calculation.</a:t>
            </a:r>
          </a:p>
          <a:p>
            <a:endParaRPr lang="en-US" dirty="0"/>
          </a:p>
          <a:p>
            <a:r>
              <a:rPr lang="en-US" dirty="0"/>
              <a:t>No magic tricks or smoke and mirrors.  </a:t>
            </a:r>
          </a:p>
          <a:p>
            <a:r>
              <a:rPr lang="en-US" dirty="0"/>
              <a:t>If you enter the pink tent you have a -1500 SAI, all of your aid is based on that.</a:t>
            </a:r>
          </a:p>
          <a:p>
            <a:r>
              <a:rPr lang="en-US" dirty="0"/>
              <a:t>If you enter the green tent, you have a 0 SAI, all of your aid is based on that.</a:t>
            </a:r>
          </a:p>
        </p:txBody>
      </p:sp>
      <p:sp>
        <p:nvSpPr>
          <p:cNvPr id="4" name="Slide Number Placeholder 3">
            <a:extLst>
              <a:ext uri="{FF2B5EF4-FFF2-40B4-BE49-F238E27FC236}">
                <a16:creationId xmlns:a16="http://schemas.microsoft.com/office/drawing/2014/main" id="{1E5E66ED-7A3E-8066-BEE0-DFCDF705C997}"/>
              </a:ext>
            </a:extLst>
          </p:cNvPr>
          <p:cNvSpPr>
            <a:spLocks noGrp="1"/>
          </p:cNvSpPr>
          <p:nvPr>
            <p:ph type="sldNum" sz="quarter" idx="5"/>
          </p:nvPr>
        </p:nvSpPr>
        <p:spPr/>
        <p:txBody>
          <a:bodyPr/>
          <a:lstStyle/>
          <a:p>
            <a:fld id="{71A4ABF9-DD3E-4954-A882-9A00EF26D28B}" type="slidenum">
              <a:rPr lang="en-US" smtClean="0"/>
              <a:t>25</a:t>
            </a:fld>
            <a:endParaRPr lang="en-US"/>
          </a:p>
        </p:txBody>
      </p:sp>
    </p:spTree>
    <p:extLst>
      <p:ext uri="{BB962C8B-B14F-4D97-AF65-F5344CB8AC3E}">
        <p14:creationId xmlns:p14="http://schemas.microsoft.com/office/powerpoint/2010/main" val="297276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29016-C072-E1FF-FBDF-E566B0796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BC112-EE79-40EC-16E8-8EC49BA1E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931E9-A805-4992-1405-A648AAB18880}"/>
              </a:ext>
            </a:extLst>
          </p:cNvPr>
          <p:cNvSpPr>
            <a:spLocks noGrp="1"/>
          </p:cNvSpPr>
          <p:nvPr>
            <p:ph type="body" idx="1"/>
          </p:nvPr>
        </p:nvSpPr>
        <p:spPr/>
        <p:txBody>
          <a:bodyPr/>
          <a:lstStyle/>
          <a:p>
            <a:r>
              <a:rPr lang="en-US" dirty="0"/>
              <a:t>We’re also not going to focus too much on our light blue tent, because of how rare it is.  Just know these students would still get an SAI.  They would get a Full Pell grant, but all of their other aid will follow their calculated SAI.</a:t>
            </a:r>
          </a:p>
        </p:txBody>
      </p:sp>
      <p:sp>
        <p:nvSpPr>
          <p:cNvPr id="4" name="Slide Number Placeholder 3">
            <a:extLst>
              <a:ext uri="{FF2B5EF4-FFF2-40B4-BE49-F238E27FC236}">
                <a16:creationId xmlns:a16="http://schemas.microsoft.com/office/drawing/2014/main" id="{6C18561C-B61E-F285-5549-A5C397FB86C1}"/>
              </a:ext>
            </a:extLst>
          </p:cNvPr>
          <p:cNvSpPr>
            <a:spLocks noGrp="1"/>
          </p:cNvSpPr>
          <p:nvPr>
            <p:ph type="sldNum" sz="quarter" idx="5"/>
          </p:nvPr>
        </p:nvSpPr>
        <p:spPr/>
        <p:txBody>
          <a:bodyPr/>
          <a:lstStyle/>
          <a:p>
            <a:fld id="{71A4ABF9-DD3E-4954-A882-9A00EF26D28B}" type="slidenum">
              <a:rPr lang="en-US" smtClean="0"/>
              <a:t>26</a:t>
            </a:fld>
            <a:endParaRPr lang="en-US"/>
          </a:p>
        </p:txBody>
      </p:sp>
    </p:spTree>
    <p:extLst>
      <p:ext uri="{BB962C8B-B14F-4D97-AF65-F5344CB8AC3E}">
        <p14:creationId xmlns:p14="http://schemas.microsoft.com/office/powerpoint/2010/main" val="415937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D8076-0C3D-BC40-A754-EEC4B6B59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5BFA1-8316-1578-DCE9-B2DD36988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E520D-2779-4380-D86B-65EECB238ED1}"/>
              </a:ext>
            </a:extLst>
          </p:cNvPr>
          <p:cNvSpPr>
            <a:spLocks noGrp="1"/>
          </p:cNvSpPr>
          <p:nvPr>
            <p:ph type="body" idx="1"/>
          </p:nvPr>
        </p:nvSpPr>
        <p:spPr/>
        <p:txBody>
          <a:bodyPr/>
          <a:lstStyle/>
          <a:p>
            <a:r>
              <a:rPr lang="en-US" dirty="0"/>
              <a:t>Instead, from here on out, we will be looking at our dark blue, orange, and red tents: Calculated Pell, Minimum Pell, and No Pell.</a:t>
            </a:r>
          </a:p>
          <a:p>
            <a:endParaRPr lang="en-US" dirty="0"/>
          </a:p>
          <a:p>
            <a:r>
              <a:rPr lang="en-US" dirty="0"/>
              <a:t>These tents are where our students enjoy the show and see the final result: their SAI.  We are going to look behind the curtain though and see where that SAI comes from.</a:t>
            </a:r>
          </a:p>
        </p:txBody>
      </p:sp>
      <p:sp>
        <p:nvSpPr>
          <p:cNvPr id="4" name="Slide Number Placeholder 3">
            <a:extLst>
              <a:ext uri="{FF2B5EF4-FFF2-40B4-BE49-F238E27FC236}">
                <a16:creationId xmlns:a16="http://schemas.microsoft.com/office/drawing/2014/main" id="{89CF5A56-CC10-46FF-F768-14427678E1A1}"/>
              </a:ext>
            </a:extLst>
          </p:cNvPr>
          <p:cNvSpPr>
            <a:spLocks noGrp="1"/>
          </p:cNvSpPr>
          <p:nvPr>
            <p:ph type="sldNum" sz="quarter" idx="5"/>
          </p:nvPr>
        </p:nvSpPr>
        <p:spPr/>
        <p:txBody>
          <a:bodyPr/>
          <a:lstStyle/>
          <a:p>
            <a:fld id="{71A4ABF9-DD3E-4954-A882-9A00EF26D28B}" type="slidenum">
              <a:rPr lang="en-US" smtClean="0"/>
              <a:t>27</a:t>
            </a:fld>
            <a:endParaRPr lang="en-US"/>
          </a:p>
        </p:txBody>
      </p:sp>
    </p:spTree>
    <p:extLst>
      <p:ext uri="{BB962C8B-B14F-4D97-AF65-F5344CB8AC3E}">
        <p14:creationId xmlns:p14="http://schemas.microsoft.com/office/powerpoint/2010/main" val="2621452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20842-DE83-A45C-BEB2-8C52BF9F8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27185-C4D3-499F-102A-003F52CE3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BB1C7-AB0A-6736-A831-D65015BD3344}"/>
              </a:ext>
            </a:extLst>
          </p:cNvPr>
          <p:cNvSpPr>
            <a:spLocks noGrp="1"/>
          </p:cNvSpPr>
          <p:nvPr>
            <p:ph type="body" idx="1"/>
          </p:nvPr>
        </p:nvSpPr>
        <p:spPr/>
        <p:txBody>
          <a:bodyPr/>
          <a:lstStyle/>
          <a:p>
            <a:r>
              <a:rPr lang="en-US" dirty="0"/>
              <a:t>Remember, we have 3 different circuses to attend based on the student and </a:t>
            </a:r>
            <a:r>
              <a:rPr lang="en-US"/>
              <a:t>their family</a:t>
            </a:r>
            <a:endParaRPr lang="en-US" dirty="0"/>
          </a:p>
        </p:txBody>
      </p:sp>
      <p:sp>
        <p:nvSpPr>
          <p:cNvPr id="4" name="Slide Number Placeholder 3">
            <a:extLst>
              <a:ext uri="{FF2B5EF4-FFF2-40B4-BE49-F238E27FC236}">
                <a16:creationId xmlns:a16="http://schemas.microsoft.com/office/drawing/2014/main" id="{564383E4-5002-E101-88CC-173A27D86793}"/>
              </a:ext>
            </a:extLst>
          </p:cNvPr>
          <p:cNvSpPr>
            <a:spLocks noGrp="1"/>
          </p:cNvSpPr>
          <p:nvPr>
            <p:ph type="sldNum" sz="quarter" idx="5"/>
          </p:nvPr>
        </p:nvSpPr>
        <p:spPr/>
        <p:txBody>
          <a:bodyPr/>
          <a:lstStyle/>
          <a:p>
            <a:fld id="{71A4ABF9-DD3E-4954-A882-9A00EF26D28B}" type="slidenum">
              <a:rPr lang="en-US" smtClean="0"/>
              <a:t>28</a:t>
            </a:fld>
            <a:endParaRPr lang="en-US"/>
          </a:p>
        </p:txBody>
      </p:sp>
    </p:spTree>
    <p:extLst>
      <p:ext uri="{BB962C8B-B14F-4D97-AF65-F5344CB8AC3E}">
        <p14:creationId xmlns:p14="http://schemas.microsoft.com/office/powerpoint/2010/main" val="256645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each circus has a calculation they will perform.  Circus A, has 2 parts, the student and the parent.  Circus B and C each have just one portion, which contains the student, and their spouse, if applicable.</a:t>
            </a:r>
          </a:p>
          <a:p>
            <a:endParaRPr lang="en-US" dirty="0"/>
          </a:p>
          <a:p>
            <a:r>
              <a:rPr lang="en-US" dirty="0"/>
              <a:t>All 3 (or 4 if you think of A as 2 formulas) are very similar, the main differences are different percentages or tables used to find some values used in the calculation.</a:t>
            </a:r>
          </a:p>
          <a:p>
            <a:endParaRPr lang="en-US" dirty="0"/>
          </a:p>
          <a:p>
            <a:r>
              <a:rPr lang="en-US" dirty="0"/>
              <a:t>Since we are limited on time, we are only going to visit Circus A today, because it’s the most complicated, due to a parent and student portion.</a:t>
            </a:r>
          </a:p>
        </p:txBody>
      </p:sp>
      <p:sp>
        <p:nvSpPr>
          <p:cNvPr id="4" name="Slide Number Placeholder 3"/>
          <p:cNvSpPr>
            <a:spLocks noGrp="1"/>
          </p:cNvSpPr>
          <p:nvPr>
            <p:ph type="sldNum" sz="quarter" idx="5"/>
          </p:nvPr>
        </p:nvSpPr>
        <p:spPr/>
        <p:txBody>
          <a:bodyPr/>
          <a:lstStyle/>
          <a:p>
            <a:fld id="{71A4ABF9-DD3E-4954-A882-9A00EF26D28B}" type="slidenum">
              <a:rPr lang="en-US" smtClean="0"/>
              <a:t>29</a:t>
            </a:fld>
            <a:endParaRPr lang="en-US"/>
          </a:p>
        </p:txBody>
      </p:sp>
    </p:spTree>
    <p:extLst>
      <p:ext uri="{BB962C8B-B14F-4D97-AF65-F5344CB8AC3E}">
        <p14:creationId xmlns:p14="http://schemas.microsoft.com/office/powerpoint/2010/main" val="300635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EEB85-BEE2-01E4-557C-EDFBFAB27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3456D-7351-66CF-4EA2-69AB4127F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516AD-3644-E7FF-B686-2D2051762844}"/>
              </a:ext>
            </a:extLst>
          </p:cNvPr>
          <p:cNvSpPr>
            <a:spLocks noGrp="1"/>
          </p:cNvSpPr>
          <p:nvPr>
            <p:ph type="body" idx="1"/>
          </p:nvPr>
        </p:nvSpPr>
        <p:spPr/>
        <p:txBody>
          <a:bodyPr/>
          <a:lstStyle/>
          <a:p>
            <a:r>
              <a:rPr lang="en-US" dirty="0"/>
              <a:t>As we move on, I want you to notice the word CONTRIBUTION.</a:t>
            </a:r>
          </a:p>
          <a:p>
            <a:endParaRPr lang="en-US" dirty="0"/>
          </a:p>
          <a:p>
            <a:r>
              <a:rPr lang="en-US" dirty="0"/>
              <a:t>This word is important because in each step, we are not asking anyone to contribute ALL of their income or their assets, we are asking them to contribute a portion.</a:t>
            </a:r>
          </a:p>
        </p:txBody>
      </p:sp>
      <p:sp>
        <p:nvSpPr>
          <p:cNvPr id="4" name="Slide Number Placeholder 3">
            <a:extLst>
              <a:ext uri="{FF2B5EF4-FFF2-40B4-BE49-F238E27FC236}">
                <a16:creationId xmlns:a16="http://schemas.microsoft.com/office/drawing/2014/main" id="{6EC0E364-637D-D470-03E9-BCA157D5BC15}"/>
              </a:ext>
            </a:extLst>
          </p:cNvPr>
          <p:cNvSpPr>
            <a:spLocks noGrp="1"/>
          </p:cNvSpPr>
          <p:nvPr>
            <p:ph type="sldNum" sz="quarter" idx="5"/>
          </p:nvPr>
        </p:nvSpPr>
        <p:spPr/>
        <p:txBody>
          <a:bodyPr/>
          <a:lstStyle/>
          <a:p>
            <a:fld id="{71A4ABF9-DD3E-4954-A882-9A00EF26D28B}" type="slidenum">
              <a:rPr lang="en-US" smtClean="0"/>
              <a:t>30</a:t>
            </a:fld>
            <a:endParaRPr lang="en-US"/>
          </a:p>
        </p:txBody>
      </p:sp>
    </p:spTree>
    <p:extLst>
      <p:ext uri="{BB962C8B-B14F-4D97-AF65-F5344CB8AC3E}">
        <p14:creationId xmlns:p14="http://schemas.microsoft.com/office/powerpoint/2010/main" val="2167584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US" dirty="0"/>
              <a:t>So how do we get the contribution?</a:t>
            </a:r>
          </a:p>
          <a:p>
            <a:pPr marL="628650" lvl="1" indent="-171450" algn="l" rtl="0">
              <a:spcBef>
                <a:spcPts val="0"/>
              </a:spcBef>
              <a:spcAft>
                <a:spcPts val="0"/>
              </a:spcAft>
            </a:pPr>
            <a:r>
              <a:rPr lang="en-US" dirty="0"/>
              <a:t>1</a:t>
            </a:r>
            <a:r>
              <a:rPr lang="en-US" baseline="30000" dirty="0"/>
              <a:t>st</a:t>
            </a:r>
            <a:r>
              <a:rPr lang="en-US" dirty="0"/>
              <a:t> we figure out what the student or family’s financial strength is, in other words, how much are they earning and how much do they already have available to them.</a:t>
            </a:r>
          </a:p>
          <a:p>
            <a:pPr marL="628650" lvl="1" indent="-171450" algn="l" rtl="0">
              <a:spcBef>
                <a:spcPts val="0"/>
              </a:spcBef>
              <a:spcAft>
                <a:spcPts val="0"/>
              </a:spcAft>
            </a:pPr>
            <a:r>
              <a:rPr lang="en-US" dirty="0"/>
              <a:t>2</a:t>
            </a:r>
            <a:r>
              <a:rPr lang="en-US" baseline="30000" dirty="0"/>
              <a:t>nd</a:t>
            </a:r>
            <a:r>
              <a:rPr lang="en-US" dirty="0"/>
              <a:t> we use the protections and allowances to decide what portion of that could realistically go towards the student’s education costs, while still leaving the family enough money to live on</a:t>
            </a:r>
          </a:p>
          <a:p>
            <a:endParaRPr lang="en-US" dirty="0"/>
          </a:p>
        </p:txBody>
      </p:sp>
      <p:sp>
        <p:nvSpPr>
          <p:cNvPr id="4" name="Slide Number Placeholder 3"/>
          <p:cNvSpPr>
            <a:spLocks noGrp="1"/>
          </p:cNvSpPr>
          <p:nvPr>
            <p:ph type="sldNum" sz="quarter" idx="5"/>
          </p:nvPr>
        </p:nvSpPr>
        <p:spPr/>
        <p:txBody>
          <a:bodyPr/>
          <a:lstStyle/>
          <a:p>
            <a:fld id="{71A4ABF9-DD3E-4954-A882-9A00EF26D28B}" type="slidenum">
              <a:rPr lang="en-US" smtClean="0"/>
              <a:t>31</a:t>
            </a:fld>
            <a:endParaRPr lang="en-US"/>
          </a:p>
        </p:txBody>
      </p:sp>
    </p:spTree>
    <p:extLst>
      <p:ext uri="{BB962C8B-B14F-4D97-AF65-F5344CB8AC3E}">
        <p14:creationId xmlns:p14="http://schemas.microsoft.com/office/powerpoint/2010/main" val="210121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4ABF9-DD3E-4954-A882-9A00EF26D28B}" type="slidenum">
              <a:rPr lang="en-US" smtClean="0"/>
              <a:t>4</a:t>
            </a:fld>
            <a:endParaRPr lang="en-US"/>
          </a:p>
        </p:txBody>
      </p:sp>
    </p:spTree>
    <p:extLst>
      <p:ext uri="{BB962C8B-B14F-4D97-AF65-F5344CB8AC3E}">
        <p14:creationId xmlns:p14="http://schemas.microsoft.com/office/powerpoint/2010/main" val="2974874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t>In it’s simplest form, the SAI is made up of the contribution from Income and Contribution from Assets</a:t>
            </a:r>
          </a:p>
          <a:p>
            <a:pPr lvl="1"/>
            <a:r>
              <a:rPr lang="en-US" dirty="0"/>
              <a:t>So we figure out the income, then we figure out how much of that can be used</a:t>
            </a:r>
          </a:p>
          <a:p>
            <a:pPr lvl="1"/>
            <a:r>
              <a:rPr lang="en-US" dirty="0"/>
              <a:t>Then we figure out the assets, and figure out how much of that can be used</a:t>
            </a:r>
          </a:p>
          <a:p>
            <a:pPr lvl="0"/>
            <a:r>
              <a:rPr lang="en-US" dirty="0"/>
              <a:t>When we add those together we get the SAI</a:t>
            </a:r>
          </a:p>
        </p:txBody>
      </p:sp>
    </p:spTree>
    <p:extLst>
      <p:ext uri="{BB962C8B-B14F-4D97-AF65-F5344CB8AC3E}">
        <p14:creationId xmlns:p14="http://schemas.microsoft.com/office/powerpoint/2010/main" val="1954069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t>For a dependent student, we do this for both the parent and the student, then we add their contributions together.</a:t>
            </a:r>
          </a:p>
        </p:txBody>
      </p:sp>
    </p:spTree>
    <p:extLst>
      <p:ext uri="{BB962C8B-B14F-4D97-AF65-F5344CB8AC3E}">
        <p14:creationId xmlns:p14="http://schemas.microsoft.com/office/powerpoint/2010/main" val="73922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P.T. Barnum, our student for today.</a:t>
            </a:r>
          </a:p>
          <a:p>
            <a:endParaRPr lang="en-US" dirty="0"/>
          </a:p>
          <a:p>
            <a:r>
              <a:rPr lang="en-US" dirty="0"/>
              <a:t>Once we get to it, the SAI hand calc is really just plugging in numbers and some basic math.  As we plug numbers in we’ll talk about why they’re going in each area.</a:t>
            </a:r>
          </a:p>
          <a:p>
            <a:endParaRPr lang="en-US" dirty="0"/>
          </a:p>
          <a:p>
            <a:r>
              <a:rPr lang="en-US" dirty="0"/>
              <a:t>P.T. is 18, he lives with his parents and 4 younger siblings.  He does not meet any independent criteria.</a:t>
            </a:r>
          </a:p>
          <a:p>
            <a:endParaRPr lang="en-US" dirty="0"/>
          </a:p>
          <a:p>
            <a:r>
              <a:rPr lang="en-US" dirty="0"/>
              <a:t>Which circus is he going to?  Why? </a:t>
            </a:r>
          </a:p>
          <a:p>
            <a:r>
              <a:rPr lang="en-US" dirty="0"/>
              <a:t>Circus A</a:t>
            </a:r>
          </a:p>
        </p:txBody>
      </p:sp>
      <p:sp>
        <p:nvSpPr>
          <p:cNvPr id="4" name="Slide Number Placeholder 3"/>
          <p:cNvSpPr>
            <a:spLocks noGrp="1"/>
          </p:cNvSpPr>
          <p:nvPr>
            <p:ph type="sldNum" sz="quarter" idx="5"/>
          </p:nvPr>
        </p:nvSpPr>
        <p:spPr/>
        <p:txBody>
          <a:bodyPr/>
          <a:lstStyle/>
          <a:p>
            <a:fld id="{71A4ABF9-DD3E-4954-A882-9A00EF26D28B}" type="slidenum">
              <a:rPr lang="en-US" smtClean="0"/>
              <a:t>34</a:t>
            </a:fld>
            <a:endParaRPr lang="en-US"/>
          </a:p>
        </p:txBody>
      </p:sp>
    </p:spTree>
    <p:extLst>
      <p:ext uri="{BB962C8B-B14F-4D97-AF65-F5344CB8AC3E}">
        <p14:creationId xmlns:p14="http://schemas.microsoft.com/office/powerpoint/2010/main" val="30946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9D34-BB3C-C8CE-937B-C5A11815F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F5672-971C-AAB2-74B3-302DC0562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3EF5F-2AA3-E392-A545-D44719F2E3B4}"/>
              </a:ext>
            </a:extLst>
          </p:cNvPr>
          <p:cNvSpPr>
            <a:spLocks noGrp="1"/>
          </p:cNvSpPr>
          <p:nvPr>
            <p:ph type="body" idx="1"/>
          </p:nvPr>
        </p:nvSpPr>
        <p:spPr/>
        <p:txBody>
          <a:bodyPr/>
          <a:lstStyle/>
          <a:p>
            <a:r>
              <a:rPr lang="en-US" dirty="0"/>
              <a:t>Which tent is P.T. going into?</a:t>
            </a:r>
          </a:p>
          <a:p>
            <a:r>
              <a:rPr lang="en-US" dirty="0"/>
              <a:t>His parents filed taxes.</a:t>
            </a:r>
          </a:p>
          <a:p>
            <a:r>
              <a:rPr lang="en-US" dirty="0"/>
              <a:t>Neither parent was killed in the line of duty.</a:t>
            </a:r>
          </a:p>
          <a:p>
            <a:r>
              <a:rPr lang="en-US" dirty="0"/>
              <a:t>He is from a 2 parent household.</a:t>
            </a:r>
          </a:p>
          <a:p>
            <a:r>
              <a:rPr lang="en-US" dirty="0"/>
              <a:t>Is his parents’ AGI less than 175% of the poverty line?</a:t>
            </a:r>
          </a:p>
          <a:p>
            <a:endParaRPr lang="en-US" dirty="0"/>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4BBAFC6D-AB06-D60A-25E7-58C255774F71}"/>
              </a:ext>
            </a:extLst>
          </p:cNvPr>
          <p:cNvSpPr>
            <a:spLocks noGrp="1"/>
          </p:cNvSpPr>
          <p:nvPr>
            <p:ph type="sldNum" sz="quarter" idx="5"/>
          </p:nvPr>
        </p:nvSpPr>
        <p:spPr/>
        <p:txBody>
          <a:bodyPr/>
          <a:lstStyle/>
          <a:p>
            <a:fld id="{71A4ABF9-DD3E-4954-A882-9A00EF26D28B}" type="slidenum">
              <a:rPr lang="en-US" smtClean="0"/>
              <a:t>35</a:t>
            </a:fld>
            <a:endParaRPr lang="en-US"/>
          </a:p>
        </p:txBody>
      </p:sp>
    </p:spTree>
    <p:extLst>
      <p:ext uri="{BB962C8B-B14F-4D97-AF65-F5344CB8AC3E}">
        <p14:creationId xmlns:p14="http://schemas.microsoft.com/office/powerpoint/2010/main" val="18696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1FBA6-1F88-D512-5F48-DB8C5DDA2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6B34B-0183-C8B4-76E7-9BD3DF5E1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26D88-0DF0-6ECC-F78F-535AA2266BAC}"/>
              </a:ext>
            </a:extLst>
          </p:cNvPr>
          <p:cNvSpPr>
            <a:spLocks noGrp="1"/>
          </p:cNvSpPr>
          <p:nvPr>
            <p:ph type="body" idx="1"/>
          </p:nvPr>
        </p:nvSpPr>
        <p:spPr/>
        <p:txBody>
          <a:bodyPr/>
          <a:lstStyle/>
          <a:p>
            <a:r>
              <a:rPr lang="en-US" dirty="0"/>
              <a:t>Dependent student</a:t>
            </a:r>
          </a:p>
          <a:p>
            <a:r>
              <a:rPr lang="en-US" dirty="0"/>
              <a:t>Family size of 7</a:t>
            </a:r>
          </a:p>
          <a:p>
            <a:r>
              <a:rPr lang="en-US" dirty="0"/>
              <a:t>2 parent household</a:t>
            </a:r>
          </a:p>
          <a:p>
            <a:r>
              <a:rPr lang="en-US" dirty="0"/>
              <a:t>AGI is 80,000</a:t>
            </a:r>
          </a:p>
          <a:p>
            <a:r>
              <a:rPr lang="en-US" dirty="0"/>
              <a:t>Does not qualify for Automatic Max Pell, might qualify for Minimum</a:t>
            </a:r>
          </a:p>
        </p:txBody>
      </p:sp>
      <p:sp>
        <p:nvSpPr>
          <p:cNvPr id="4" name="Slide Number Placeholder 3">
            <a:extLst>
              <a:ext uri="{FF2B5EF4-FFF2-40B4-BE49-F238E27FC236}">
                <a16:creationId xmlns:a16="http://schemas.microsoft.com/office/drawing/2014/main" id="{EBD82FE4-4DE4-638C-2CC4-C2B96CE63AAB}"/>
              </a:ext>
            </a:extLst>
          </p:cNvPr>
          <p:cNvSpPr>
            <a:spLocks noGrp="1"/>
          </p:cNvSpPr>
          <p:nvPr>
            <p:ph type="sldNum" sz="quarter" idx="5"/>
          </p:nvPr>
        </p:nvSpPr>
        <p:spPr/>
        <p:txBody>
          <a:bodyPr/>
          <a:lstStyle/>
          <a:p>
            <a:fld id="{71A4ABF9-DD3E-4954-A882-9A00EF26D28B}" type="slidenum">
              <a:rPr lang="en-US" smtClean="0"/>
              <a:t>36</a:t>
            </a:fld>
            <a:endParaRPr lang="en-US"/>
          </a:p>
        </p:txBody>
      </p:sp>
    </p:spTree>
    <p:extLst>
      <p:ext uri="{BB962C8B-B14F-4D97-AF65-F5344CB8AC3E}">
        <p14:creationId xmlns:p14="http://schemas.microsoft.com/office/powerpoint/2010/main" val="2426483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B979-AA3D-DCD1-4F4E-EF897824D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4F79C-002B-792E-94C1-335CFA93A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3E409-11C1-6ECC-26C7-6554671AADEC}"/>
              </a:ext>
            </a:extLst>
          </p:cNvPr>
          <p:cNvSpPr>
            <a:spLocks noGrp="1"/>
          </p:cNvSpPr>
          <p:nvPr>
            <p:ph type="body" idx="1"/>
          </p:nvPr>
        </p:nvSpPr>
        <p:spPr/>
        <p:txBody>
          <a:bodyPr/>
          <a:lstStyle/>
          <a:p>
            <a:r>
              <a:rPr lang="en-US" dirty="0"/>
              <a:t>Which tent is P.T. going into?</a:t>
            </a:r>
          </a:p>
          <a:p>
            <a:r>
              <a:rPr lang="en-US" dirty="0"/>
              <a:t>His parents filed taxes.</a:t>
            </a:r>
          </a:p>
          <a:p>
            <a:r>
              <a:rPr lang="en-US" dirty="0"/>
              <a:t>Neither parent was killed in the line of duty.</a:t>
            </a:r>
          </a:p>
          <a:p>
            <a:r>
              <a:rPr lang="en-US" dirty="0"/>
              <a:t>He is from a 2 parent household.</a:t>
            </a:r>
          </a:p>
          <a:p>
            <a:r>
              <a:rPr lang="en-US" dirty="0"/>
              <a:t>Is his parents’ AGI less than 175% of the poverty line?</a:t>
            </a:r>
          </a:p>
          <a:p>
            <a:endParaRPr lang="en-US" dirty="0"/>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2F29EA3A-0A9D-7AAE-11D5-8D48E25357CD}"/>
              </a:ext>
            </a:extLst>
          </p:cNvPr>
          <p:cNvSpPr>
            <a:spLocks noGrp="1"/>
          </p:cNvSpPr>
          <p:nvPr>
            <p:ph type="sldNum" sz="quarter" idx="5"/>
          </p:nvPr>
        </p:nvSpPr>
        <p:spPr/>
        <p:txBody>
          <a:bodyPr/>
          <a:lstStyle/>
          <a:p>
            <a:fld id="{71A4ABF9-DD3E-4954-A882-9A00EF26D28B}" type="slidenum">
              <a:rPr lang="en-US" smtClean="0"/>
              <a:t>37</a:t>
            </a:fld>
            <a:endParaRPr lang="en-US"/>
          </a:p>
        </p:txBody>
      </p:sp>
    </p:spTree>
    <p:extLst>
      <p:ext uri="{BB962C8B-B14F-4D97-AF65-F5344CB8AC3E}">
        <p14:creationId xmlns:p14="http://schemas.microsoft.com/office/powerpoint/2010/main" val="3849240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t>Let’s look first at the Contribution from Income</a:t>
            </a:r>
          </a:p>
          <a:p>
            <a:pPr lvl="1"/>
            <a:r>
              <a:rPr lang="en-US" dirty="0"/>
              <a:t>Remember, we are finding the total, then determining what amount of that can be used towards educational costs</a:t>
            </a:r>
          </a:p>
        </p:txBody>
      </p:sp>
    </p:spTree>
    <p:extLst>
      <p:ext uri="{BB962C8B-B14F-4D97-AF65-F5344CB8AC3E}">
        <p14:creationId xmlns:p14="http://schemas.microsoft.com/office/powerpoint/2010/main" val="2750759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keep our important numbers handy here.</a:t>
            </a:r>
          </a:p>
          <a:p>
            <a:endParaRPr lang="en-US" dirty="0"/>
          </a:p>
          <a:p>
            <a:r>
              <a:rPr lang="en-US" dirty="0"/>
              <a:t>First up is the parent’s contribution from income, starting with Parent Income Additions.</a:t>
            </a:r>
          </a:p>
          <a:p>
            <a:endParaRPr lang="en-US" dirty="0"/>
          </a:p>
          <a:p>
            <a:r>
              <a:rPr lang="en-US" dirty="0"/>
              <a:t>These are taxed and untaxed income available to the parents.  We are simply grabbing them from the taxes, plugging them into our formula and adding them together.</a:t>
            </a:r>
          </a:p>
        </p:txBody>
      </p:sp>
      <p:sp>
        <p:nvSpPr>
          <p:cNvPr id="4" name="Slide Number Placeholder 3"/>
          <p:cNvSpPr>
            <a:spLocks noGrp="1"/>
          </p:cNvSpPr>
          <p:nvPr>
            <p:ph type="sldNum" sz="quarter" idx="5"/>
          </p:nvPr>
        </p:nvSpPr>
        <p:spPr/>
        <p:txBody>
          <a:bodyPr/>
          <a:lstStyle/>
          <a:p>
            <a:fld id="{71A4ABF9-DD3E-4954-A882-9A00EF26D28B}" type="slidenum">
              <a:rPr lang="en-US" smtClean="0"/>
              <a:t>39</a:t>
            </a:fld>
            <a:endParaRPr lang="en-US"/>
          </a:p>
        </p:txBody>
      </p:sp>
    </p:spTree>
    <p:extLst>
      <p:ext uri="{BB962C8B-B14F-4D97-AF65-F5344CB8AC3E}">
        <p14:creationId xmlns:p14="http://schemas.microsoft.com/office/powerpoint/2010/main" val="902651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5F14-49E0-4905-8323-EF59FCCD0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7968A-8F50-EA77-42C6-F13499124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4A2D9-5576-A398-F083-4255651B6E0E}"/>
              </a:ext>
            </a:extLst>
          </p:cNvPr>
          <p:cNvSpPr>
            <a:spLocks noGrp="1"/>
          </p:cNvSpPr>
          <p:nvPr>
            <p:ph type="body" idx="1"/>
          </p:nvPr>
        </p:nvSpPr>
        <p:spPr/>
        <p:txBody>
          <a:bodyPr/>
          <a:lstStyle/>
          <a:p>
            <a:r>
              <a:rPr lang="en-US" dirty="0"/>
              <a:t>Next up, Parent Income Offsets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items are removed, or offset, to avoid penalizing families for utilizing resources intended to make college more affordable.</a:t>
            </a:r>
          </a:p>
        </p:txBody>
      </p:sp>
      <p:sp>
        <p:nvSpPr>
          <p:cNvPr id="4" name="Slide Number Placeholder 3">
            <a:extLst>
              <a:ext uri="{FF2B5EF4-FFF2-40B4-BE49-F238E27FC236}">
                <a16:creationId xmlns:a16="http://schemas.microsoft.com/office/drawing/2014/main" id="{1E708470-4C0D-F2D8-2527-CDD411CA900F}"/>
              </a:ext>
            </a:extLst>
          </p:cNvPr>
          <p:cNvSpPr>
            <a:spLocks noGrp="1"/>
          </p:cNvSpPr>
          <p:nvPr>
            <p:ph type="sldNum" sz="quarter" idx="5"/>
          </p:nvPr>
        </p:nvSpPr>
        <p:spPr/>
        <p:txBody>
          <a:bodyPr/>
          <a:lstStyle/>
          <a:p>
            <a:fld id="{71A4ABF9-DD3E-4954-A882-9A00EF26D28B}" type="slidenum">
              <a:rPr lang="en-US" smtClean="0"/>
              <a:t>40</a:t>
            </a:fld>
            <a:endParaRPr lang="en-US"/>
          </a:p>
        </p:txBody>
      </p:sp>
    </p:spTree>
    <p:extLst>
      <p:ext uri="{BB962C8B-B14F-4D97-AF65-F5344CB8AC3E}">
        <p14:creationId xmlns:p14="http://schemas.microsoft.com/office/powerpoint/2010/main" val="4072451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3D11-4D59-F089-1158-372D0D864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1143C-E2B1-A89E-6336-39CA231D3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8E0CD-1F12-16AE-E005-69428A2E0A8C}"/>
              </a:ext>
            </a:extLst>
          </p:cNvPr>
          <p:cNvSpPr>
            <a:spLocks noGrp="1"/>
          </p:cNvSpPr>
          <p:nvPr>
            <p:ph type="body" idx="1"/>
          </p:nvPr>
        </p:nvSpPr>
        <p:spPr/>
        <p:txBody>
          <a:bodyPr/>
          <a:lstStyle/>
          <a:p>
            <a:r>
              <a:rPr lang="en-US" dirty="0"/>
              <a:t>Allowances against parents’ income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Money not available to pay for educational expenses because it is already being used for other purposes.</a:t>
            </a:r>
          </a:p>
        </p:txBody>
      </p:sp>
      <p:sp>
        <p:nvSpPr>
          <p:cNvPr id="4" name="Slide Number Placeholder 3">
            <a:extLst>
              <a:ext uri="{FF2B5EF4-FFF2-40B4-BE49-F238E27FC236}">
                <a16:creationId xmlns:a16="http://schemas.microsoft.com/office/drawing/2014/main" id="{7453A6AB-A239-CCB2-A694-30DA64B47FD0}"/>
              </a:ext>
            </a:extLst>
          </p:cNvPr>
          <p:cNvSpPr>
            <a:spLocks noGrp="1"/>
          </p:cNvSpPr>
          <p:nvPr>
            <p:ph type="sldNum" sz="quarter" idx="5"/>
          </p:nvPr>
        </p:nvSpPr>
        <p:spPr/>
        <p:txBody>
          <a:bodyPr/>
          <a:lstStyle/>
          <a:p>
            <a:fld id="{71A4ABF9-DD3E-4954-A882-9A00EF26D28B}" type="slidenum">
              <a:rPr lang="en-US" smtClean="0"/>
              <a:t>41</a:t>
            </a:fld>
            <a:endParaRPr lang="en-US"/>
          </a:p>
        </p:txBody>
      </p:sp>
    </p:spTree>
    <p:extLst>
      <p:ext uri="{BB962C8B-B14F-4D97-AF65-F5344CB8AC3E}">
        <p14:creationId xmlns:p14="http://schemas.microsoft.com/office/powerpoint/2010/main" val="309562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different circus options – the right one depends on who is coming to the circus with you.  However, there are strict rules determining who that is.</a:t>
            </a:r>
          </a:p>
        </p:txBody>
      </p:sp>
      <p:sp>
        <p:nvSpPr>
          <p:cNvPr id="4" name="Slide Number Placeholder 3"/>
          <p:cNvSpPr>
            <a:spLocks noGrp="1"/>
          </p:cNvSpPr>
          <p:nvPr>
            <p:ph type="sldNum" sz="quarter" idx="5"/>
          </p:nvPr>
        </p:nvSpPr>
        <p:spPr/>
        <p:txBody>
          <a:bodyPr/>
          <a:lstStyle/>
          <a:p>
            <a:fld id="{71A4ABF9-DD3E-4954-A882-9A00EF26D28B}" type="slidenum">
              <a:rPr lang="en-US" smtClean="0"/>
              <a:t>5</a:t>
            </a:fld>
            <a:endParaRPr lang="en-US"/>
          </a:p>
        </p:txBody>
      </p:sp>
    </p:spTree>
    <p:extLst>
      <p:ext uri="{BB962C8B-B14F-4D97-AF65-F5344CB8AC3E}">
        <p14:creationId xmlns:p14="http://schemas.microsoft.com/office/powerpoint/2010/main" val="4248213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D2F16-D102-D918-B8D6-0210F1D2A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7ED90-83C8-1FFB-F3DA-EB3F7436D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E9996-CB07-8DF9-4EDD-BEC49ED3D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96B07B-319E-BA0B-2D35-2DF9CD331CC5}"/>
              </a:ext>
            </a:extLst>
          </p:cNvPr>
          <p:cNvSpPr>
            <a:spLocks noGrp="1"/>
          </p:cNvSpPr>
          <p:nvPr>
            <p:ph type="sldNum" sz="quarter" idx="5"/>
          </p:nvPr>
        </p:nvSpPr>
        <p:spPr/>
        <p:txBody>
          <a:bodyPr/>
          <a:lstStyle/>
          <a:p>
            <a:fld id="{71A4ABF9-DD3E-4954-A882-9A00EF26D28B}" type="slidenum">
              <a:rPr lang="en-US" smtClean="0"/>
              <a:t>42</a:t>
            </a:fld>
            <a:endParaRPr lang="en-US"/>
          </a:p>
        </p:txBody>
      </p:sp>
    </p:spTree>
    <p:extLst>
      <p:ext uri="{BB962C8B-B14F-4D97-AF65-F5344CB8AC3E}">
        <p14:creationId xmlns:p14="http://schemas.microsoft.com/office/powerpoint/2010/main" val="2914684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F309-7EF4-7043-68BD-727B23587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CDB2C-119F-1981-A867-66214E454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E00FC-153D-AAE4-73C8-3F261B4DF1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B8F378-CB1D-8732-4D15-F4FEDDD1C64B}"/>
              </a:ext>
            </a:extLst>
          </p:cNvPr>
          <p:cNvSpPr>
            <a:spLocks noGrp="1"/>
          </p:cNvSpPr>
          <p:nvPr>
            <p:ph type="sldNum" sz="quarter" idx="5"/>
          </p:nvPr>
        </p:nvSpPr>
        <p:spPr/>
        <p:txBody>
          <a:bodyPr/>
          <a:lstStyle/>
          <a:p>
            <a:fld id="{71A4ABF9-DD3E-4954-A882-9A00EF26D28B}" type="slidenum">
              <a:rPr lang="en-US" smtClean="0"/>
              <a:t>43</a:t>
            </a:fld>
            <a:endParaRPr lang="en-US"/>
          </a:p>
        </p:txBody>
      </p:sp>
    </p:spTree>
    <p:extLst>
      <p:ext uri="{BB962C8B-B14F-4D97-AF65-F5344CB8AC3E}">
        <p14:creationId xmlns:p14="http://schemas.microsoft.com/office/powerpoint/2010/main" val="260323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CACE-597C-A979-E604-9FEE9BE55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56A86-3DFD-C8AC-F6D7-31EEA53FD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CA3EF-1104-EEA3-FFAC-8972CB0F0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922DEF-E850-96E9-A848-B56025ABB193}"/>
              </a:ext>
            </a:extLst>
          </p:cNvPr>
          <p:cNvSpPr>
            <a:spLocks noGrp="1"/>
          </p:cNvSpPr>
          <p:nvPr>
            <p:ph type="sldNum" sz="quarter" idx="5"/>
          </p:nvPr>
        </p:nvSpPr>
        <p:spPr/>
        <p:txBody>
          <a:bodyPr/>
          <a:lstStyle/>
          <a:p>
            <a:fld id="{71A4ABF9-DD3E-4954-A882-9A00EF26D28B}" type="slidenum">
              <a:rPr lang="en-US" smtClean="0"/>
              <a:t>44</a:t>
            </a:fld>
            <a:endParaRPr lang="en-US"/>
          </a:p>
        </p:txBody>
      </p:sp>
    </p:spTree>
    <p:extLst>
      <p:ext uri="{BB962C8B-B14F-4D97-AF65-F5344CB8AC3E}">
        <p14:creationId xmlns:p14="http://schemas.microsoft.com/office/powerpoint/2010/main" val="4254291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D993-2425-DB51-AADF-972BE6D21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5C822-8E4E-EFDF-1E48-26B02CF2C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8DE7E-240E-72A9-562D-81A95D2654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AC028A-ED1A-B4D7-7330-CFD771575B7E}"/>
              </a:ext>
            </a:extLst>
          </p:cNvPr>
          <p:cNvSpPr>
            <a:spLocks noGrp="1"/>
          </p:cNvSpPr>
          <p:nvPr>
            <p:ph type="sldNum" sz="quarter" idx="5"/>
          </p:nvPr>
        </p:nvSpPr>
        <p:spPr/>
        <p:txBody>
          <a:bodyPr/>
          <a:lstStyle/>
          <a:p>
            <a:fld id="{71A4ABF9-DD3E-4954-A882-9A00EF26D28B}" type="slidenum">
              <a:rPr lang="en-US" smtClean="0"/>
              <a:t>45</a:t>
            </a:fld>
            <a:endParaRPr lang="en-US"/>
          </a:p>
        </p:txBody>
      </p:sp>
    </p:spTree>
    <p:extLst>
      <p:ext uri="{BB962C8B-B14F-4D97-AF65-F5344CB8AC3E}">
        <p14:creationId xmlns:p14="http://schemas.microsoft.com/office/powerpoint/2010/main" val="3325746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C8122-78DB-2687-C649-9A3644A36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EC52D-2B44-4DEC-9DB1-23F57B0C0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3B36-6C4E-C845-E7CA-9ED308274E71}"/>
              </a:ext>
            </a:extLst>
          </p:cNvPr>
          <p:cNvSpPr>
            <a:spLocks noGrp="1"/>
          </p:cNvSpPr>
          <p:nvPr>
            <p:ph type="body" idx="1"/>
          </p:nvPr>
        </p:nvSpPr>
        <p:spPr/>
        <p:txBody>
          <a:bodyPr/>
          <a:lstStyle/>
          <a:p>
            <a:r>
              <a:rPr lang="en-US" dirty="0"/>
              <a:t>Income Protection Allowance accounts for a family’s basic living expenses.</a:t>
            </a:r>
          </a:p>
        </p:txBody>
      </p:sp>
      <p:sp>
        <p:nvSpPr>
          <p:cNvPr id="4" name="Slide Number Placeholder 3">
            <a:extLst>
              <a:ext uri="{FF2B5EF4-FFF2-40B4-BE49-F238E27FC236}">
                <a16:creationId xmlns:a16="http://schemas.microsoft.com/office/drawing/2014/main" id="{EACFD8DD-1CB1-9C77-D34C-ABB6DD9FAEF3}"/>
              </a:ext>
            </a:extLst>
          </p:cNvPr>
          <p:cNvSpPr>
            <a:spLocks noGrp="1"/>
          </p:cNvSpPr>
          <p:nvPr>
            <p:ph type="sldNum" sz="quarter" idx="5"/>
          </p:nvPr>
        </p:nvSpPr>
        <p:spPr/>
        <p:txBody>
          <a:bodyPr/>
          <a:lstStyle/>
          <a:p>
            <a:fld id="{71A4ABF9-DD3E-4954-A882-9A00EF26D28B}" type="slidenum">
              <a:rPr lang="en-US" smtClean="0"/>
              <a:t>46</a:t>
            </a:fld>
            <a:endParaRPr lang="en-US"/>
          </a:p>
        </p:txBody>
      </p:sp>
    </p:spTree>
    <p:extLst>
      <p:ext uri="{BB962C8B-B14F-4D97-AF65-F5344CB8AC3E}">
        <p14:creationId xmlns:p14="http://schemas.microsoft.com/office/powerpoint/2010/main" val="2642341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5DB94-70DD-FE2D-DDDD-7B8DF0627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4ABE6-8138-EEBF-4479-A4000E3F5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28977-3647-7C51-98F6-3D66E484B082}"/>
              </a:ext>
            </a:extLst>
          </p:cNvPr>
          <p:cNvSpPr>
            <a:spLocks noGrp="1"/>
          </p:cNvSpPr>
          <p:nvPr>
            <p:ph type="body" idx="1"/>
          </p:nvPr>
        </p:nvSpPr>
        <p:spPr/>
        <p:txBody>
          <a:bodyPr/>
          <a:lstStyle/>
          <a:p>
            <a:r>
              <a:rPr lang="en-US" dirty="0"/>
              <a:t>Employment Expense Allowance - Expenses incurred by families with working parents – clothing, meals, transportation, </a:t>
            </a:r>
            <a:r>
              <a:rPr lang="en-US" dirty="0" err="1"/>
              <a:t>etc</a:t>
            </a:r>
            <a:endParaRPr lang="en-US" dirty="0"/>
          </a:p>
        </p:txBody>
      </p:sp>
      <p:sp>
        <p:nvSpPr>
          <p:cNvPr id="4" name="Slide Number Placeholder 3">
            <a:extLst>
              <a:ext uri="{FF2B5EF4-FFF2-40B4-BE49-F238E27FC236}">
                <a16:creationId xmlns:a16="http://schemas.microsoft.com/office/drawing/2014/main" id="{2E7B6E0F-4314-577F-930D-1BC39719AACF}"/>
              </a:ext>
            </a:extLst>
          </p:cNvPr>
          <p:cNvSpPr>
            <a:spLocks noGrp="1"/>
          </p:cNvSpPr>
          <p:nvPr>
            <p:ph type="sldNum" sz="quarter" idx="5"/>
          </p:nvPr>
        </p:nvSpPr>
        <p:spPr/>
        <p:txBody>
          <a:bodyPr/>
          <a:lstStyle/>
          <a:p>
            <a:fld id="{71A4ABF9-DD3E-4954-A882-9A00EF26D28B}" type="slidenum">
              <a:rPr lang="en-US" smtClean="0"/>
              <a:t>47</a:t>
            </a:fld>
            <a:endParaRPr lang="en-US"/>
          </a:p>
        </p:txBody>
      </p:sp>
    </p:spTree>
    <p:extLst>
      <p:ext uri="{BB962C8B-B14F-4D97-AF65-F5344CB8AC3E}">
        <p14:creationId xmlns:p14="http://schemas.microsoft.com/office/powerpoint/2010/main" val="1116642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25D63-2AE1-78E4-946D-DA971DD6D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A1F9F-C088-ABFA-2716-485FD7DF4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5C80F-E57C-7D7A-9240-CF8290C96195}"/>
              </a:ext>
            </a:extLst>
          </p:cNvPr>
          <p:cNvSpPr>
            <a:spLocks noGrp="1"/>
          </p:cNvSpPr>
          <p:nvPr>
            <p:ph type="body" idx="1"/>
          </p:nvPr>
        </p:nvSpPr>
        <p:spPr/>
        <p:txBody>
          <a:bodyPr/>
          <a:lstStyle/>
          <a:p>
            <a:r>
              <a:rPr lang="en-US" dirty="0"/>
              <a:t>So we found what income the parents have, then we protected portions because:</a:t>
            </a:r>
          </a:p>
          <a:p>
            <a:pPr marL="171450" indent="-171450">
              <a:buFont typeface="Arial" panose="020B0604020202020204" pitchFamily="34" charset="0"/>
              <a:buChar char="•"/>
            </a:pPr>
            <a:r>
              <a:rPr lang="en-US" dirty="0"/>
              <a:t>Some types of income is not counted against you in the SAI formula (work study, taxable grants, scholarships)</a:t>
            </a:r>
          </a:p>
          <a:p>
            <a:pPr marL="171450" indent="-171450">
              <a:buFont typeface="Arial" panose="020B0604020202020204" pitchFamily="34" charset="0"/>
              <a:buChar char="•"/>
            </a:pPr>
            <a:r>
              <a:rPr lang="en-US" dirty="0"/>
              <a:t>Some income is not available to pay for educational expenses (taxes, basic living expenses)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gives us the Parent Available Income</a:t>
            </a:r>
          </a:p>
        </p:txBody>
      </p:sp>
      <p:sp>
        <p:nvSpPr>
          <p:cNvPr id="4" name="Slide Number Placeholder 3">
            <a:extLst>
              <a:ext uri="{FF2B5EF4-FFF2-40B4-BE49-F238E27FC236}">
                <a16:creationId xmlns:a16="http://schemas.microsoft.com/office/drawing/2014/main" id="{D00BA532-9B96-35D7-0B0A-EF5D9CCFB7AB}"/>
              </a:ext>
            </a:extLst>
          </p:cNvPr>
          <p:cNvSpPr>
            <a:spLocks noGrp="1"/>
          </p:cNvSpPr>
          <p:nvPr>
            <p:ph type="sldNum" sz="quarter" idx="5"/>
          </p:nvPr>
        </p:nvSpPr>
        <p:spPr/>
        <p:txBody>
          <a:bodyPr/>
          <a:lstStyle/>
          <a:p>
            <a:fld id="{71A4ABF9-DD3E-4954-A882-9A00EF26D28B}" type="slidenum">
              <a:rPr lang="en-US" smtClean="0"/>
              <a:t>48</a:t>
            </a:fld>
            <a:endParaRPr lang="en-US"/>
          </a:p>
        </p:txBody>
      </p:sp>
    </p:spTree>
    <p:extLst>
      <p:ext uri="{BB962C8B-B14F-4D97-AF65-F5344CB8AC3E}">
        <p14:creationId xmlns:p14="http://schemas.microsoft.com/office/powerpoint/2010/main" val="1293655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477F-7C7C-CE44-08B9-8E111B8E1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2D13D-DE17-ECDC-3A68-00A2FD54C492}"/>
              </a:ext>
            </a:extLst>
          </p:cNvPr>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CAB46C75-9E0A-1F84-1F49-F2E6DA785A55}"/>
              </a:ext>
            </a:extLst>
          </p:cNvPr>
          <p:cNvSpPr>
            <a:spLocks noGrp="1"/>
          </p:cNvSpPr>
          <p:nvPr>
            <p:ph type="body" idx="1"/>
          </p:nvPr>
        </p:nvSpPr>
        <p:spPr/>
        <p:txBody>
          <a:bodyPr/>
          <a:lstStyle/>
          <a:p>
            <a:r>
              <a:rPr lang="en-US" dirty="0"/>
              <a:t>Next, the Contribution from Assets</a:t>
            </a:r>
          </a:p>
          <a:p>
            <a:pPr lvl="1"/>
            <a:r>
              <a:rPr lang="en-US" dirty="0"/>
              <a:t>Again, we are finding the total, then determining what amount of that can be used towards educational costs</a:t>
            </a:r>
          </a:p>
        </p:txBody>
      </p:sp>
    </p:spTree>
    <p:extLst>
      <p:ext uri="{BB962C8B-B14F-4D97-AF65-F5344CB8AC3E}">
        <p14:creationId xmlns:p14="http://schemas.microsoft.com/office/powerpoint/2010/main" val="1157979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4EFC8-724C-CAFB-6840-EF1D55745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4EF45-54E1-63EF-7C54-968D92EAC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0F02-0FA8-1B5D-8B20-E587AF70B04C}"/>
              </a:ext>
            </a:extLst>
          </p:cNvPr>
          <p:cNvSpPr>
            <a:spLocks noGrp="1"/>
          </p:cNvSpPr>
          <p:nvPr>
            <p:ph type="body" idx="1"/>
          </p:nvPr>
        </p:nvSpPr>
        <p:spPr/>
        <p:txBody>
          <a:bodyPr/>
          <a:lstStyle/>
          <a:p>
            <a:r>
              <a:rPr lang="en-US" dirty="0"/>
              <a:t>Assets are items of ownership that either have cash value or which can be converted into cash.</a:t>
            </a:r>
          </a:p>
        </p:txBody>
      </p:sp>
      <p:sp>
        <p:nvSpPr>
          <p:cNvPr id="4" name="Slide Number Placeholder 3">
            <a:extLst>
              <a:ext uri="{FF2B5EF4-FFF2-40B4-BE49-F238E27FC236}">
                <a16:creationId xmlns:a16="http://schemas.microsoft.com/office/drawing/2014/main" id="{34DB6827-6E6B-30A4-AD64-22464B6D90DD}"/>
              </a:ext>
            </a:extLst>
          </p:cNvPr>
          <p:cNvSpPr>
            <a:spLocks noGrp="1"/>
          </p:cNvSpPr>
          <p:nvPr>
            <p:ph type="sldNum" sz="quarter" idx="5"/>
          </p:nvPr>
        </p:nvSpPr>
        <p:spPr/>
        <p:txBody>
          <a:bodyPr/>
          <a:lstStyle/>
          <a:p>
            <a:fld id="{71A4ABF9-DD3E-4954-A882-9A00EF26D28B}" type="slidenum">
              <a:rPr lang="en-US" smtClean="0"/>
              <a:t>50</a:t>
            </a:fld>
            <a:endParaRPr lang="en-US"/>
          </a:p>
        </p:txBody>
      </p:sp>
    </p:spTree>
    <p:extLst>
      <p:ext uri="{BB962C8B-B14F-4D97-AF65-F5344CB8AC3E}">
        <p14:creationId xmlns:p14="http://schemas.microsoft.com/office/powerpoint/2010/main" val="230843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7AF09-0011-B584-6A9B-648E10649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F7063-5489-E9E4-32EB-7F10AAC42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49396-22BF-F8D7-00F4-D43F634FA5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411879-9D51-8203-9CEF-D9343BF9DEB7}"/>
              </a:ext>
            </a:extLst>
          </p:cNvPr>
          <p:cNvSpPr>
            <a:spLocks noGrp="1"/>
          </p:cNvSpPr>
          <p:nvPr>
            <p:ph type="sldNum" sz="quarter" idx="5"/>
          </p:nvPr>
        </p:nvSpPr>
        <p:spPr/>
        <p:txBody>
          <a:bodyPr/>
          <a:lstStyle/>
          <a:p>
            <a:fld id="{71A4ABF9-DD3E-4954-A882-9A00EF26D28B}" type="slidenum">
              <a:rPr lang="en-US" smtClean="0"/>
              <a:t>51</a:t>
            </a:fld>
            <a:endParaRPr lang="en-US"/>
          </a:p>
        </p:txBody>
      </p:sp>
    </p:spTree>
    <p:extLst>
      <p:ext uri="{BB962C8B-B14F-4D97-AF65-F5344CB8AC3E}">
        <p14:creationId xmlns:p14="http://schemas.microsoft.com/office/powerpoint/2010/main" val="206942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37D09-8B54-5547-3DBD-082878FBC6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1BB7A-0856-513D-A889-12FE39DD9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981D3-CE8A-54DC-9703-7FB21DAE4475}"/>
              </a:ext>
            </a:extLst>
          </p:cNvPr>
          <p:cNvSpPr>
            <a:spLocks noGrp="1"/>
          </p:cNvSpPr>
          <p:nvPr>
            <p:ph type="body" idx="1"/>
          </p:nvPr>
        </p:nvSpPr>
        <p:spPr/>
        <p:txBody>
          <a:bodyPr/>
          <a:lstStyle/>
          <a:p>
            <a:r>
              <a:rPr lang="en-US" dirty="0"/>
              <a:t>If you are bringing your parents, this is the circus for you!</a:t>
            </a:r>
          </a:p>
          <a:p>
            <a:endParaRPr lang="en-US" dirty="0"/>
          </a:p>
          <a:p>
            <a:r>
              <a:rPr lang="en-US" dirty="0"/>
              <a:t>Regardless if you have single parent, married parents, step parent, siblings, etc.  If you are required to bring a parent with you, this circus is your only option.</a:t>
            </a:r>
          </a:p>
          <a:p>
            <a:endParaRPr lang="en-US" dirty="0"/>
          </a:p>
          <a:p>
            <a:r>
              <a:rPr lang="en-US" dirty="0"/>
              <a:t>But what if I don’t want to bring my parent?</a:t>
            </a:r>
          </a:p>
          <a:p>
            <a:r>
              <a:rPr lang="en-US" dirty="0"/>
              <a:t>This circus has very strict rules about who can and can’t attend the circus without a parent.  If you meet any of these conditions, you would be an independent student and would attend circus B or C instead.</a:t>
            </a:r>
          </a:p>
          <a:p>
            <a:endParaRPr lang="en-US" dirty="0"/>
          </a:p>
          <a:p>
            <a:r>
              <a:rPr lang="en-US" dirty="0"/>
              <a:t>What conditions would allow you to go to the circus without your parent(s):</a:t>
            </a:r>
          </a:p>
          <a:p>
            <a:pPr marL="228600" indent="-228600">
              <a:buFont typeface="+mj-lt"/>
              <a:buAutoNum type="arabicPeriod"/>
            </a:pPr>
            <a:r>
              <a:rPr lang="en-US" dirty="0"/>
              <a:t>24+</a:t>
            </a:r>
          </a:p>
          <a:p>
            <a:pPr marL="228600" indent="-228600">
              <a:buFont typeface="+mj-lt"/>
              <a:buAutoNum type="arabicPeriod"/>
            </a:pPr>
            <a:r>
              <a:rPr lang="en-US" dirty="0"/>
              <a:t>Married</a:t>
            </a:r>
          </a:p>
          <a:p>
            <a:pPr marL="228600" indent="-228600">
              <a:buFont typeface="+mj-lt"/>
              <a:buAutoNum type="arabicPeriod"/>
            </a:pPr>
            <a:r>
              <a:rPr lang="en-US" dirty="0"/>
              <a:t>Grad Student</a:t>
            </a:r>
          </a:p>
          <a:p>
            <a:pPr marL="228600" indent="-228600">
              <a:buFont typeface="+mj-lt"/>
              <a:buAutoNum type="arabicPeriod"/>
            </a:pPr>
            <a:r>
              <a:rPr lang="en-US" dirty="0"/>
              <a:t>Active Duty</a:t>
            </a:r>
          </a:p>
          <a:p>
            <a:pPr marL="228600" indent="-228600">
              <a:buFont typeface="+mj-lt"/>
              <a:buAutoNum type="arabicPeriod"/>
            </a:pPr>
            <a:r>
              <a:rPr lang="en-US" dirty="0"/>
              <a:t>Veteran</a:t>
            </a:r>
          </a:p>
          <a:p>
            <a:pPr marL="228600" indent="-228600">
              <a:buFont typeface="+mj-lt"/>
              <a:buAutoNum type="arabicPeriod"/>
            </a:pPr>
            <a:r>
              <a:rPr lang="en-US" dirty="0"/>
              <a:t>Dependents</a:t>
            </a:r>
          </a:p>
          <a:p>
            <a:pPr marL="228600" indent="-228600">
              <a:buFont typeface="+mj-lt"/>
              <a:buAutoNum type="arabicPeriod"/>
            </a:pPr>
            <a:r>
              <a:rPr lang="en-US" dirty="0"/>
              <a:t>At any point since you turned 13:</a:t>
            </a:r>
          </a:p>
          <a:p>
            <a:pPr marL="685800" lvl="1" indent="-228600">
              <a:buFont typeface="+mj-lt"/>
              <a:buAutoNum type="arabicPeriod"/>
            </a:pPr>
            <a:r>
              <a:rPr lang="en-US" dirty="0"/>
              <a:t>Orphan</a:t>
            </a:r>
          </a:p>
          <a:p>
            <a:pPr marL="685800" lvl="1" indent="-228600">
              <a:buFont typeface="+mj-lt"/>
              <a:buAutoNum type="arabicPeriod"/>
            </a:pPr>
            <a:r>
              <a:rPr lang="en-US" dirty="0"/>
              <a:t>Ward</a:t>
            </a:r>
          </a:p>
          <a:p>
            <a:pPr marL="685800" lvl="1" indent="-228600">
              <a:buFont typeface="+mj-lt"/>
              <a:buAutoNum type="arabicPeriod"/>
            </a:pPr>
            <a:r>
              <a:rPr lang="en-US" dirty="0"/>
              <a:t>Foster Care</a:t>
            </a:r>
          </a:p>
          <a:p>
            <a:pPr marL="685800" lvl="1" indent="-228600">
              <a:buFont typeface="+mj-lt"/>
              <a:buAutoNum type="arabicPeriod"/>
            </a:pPr>
            <a:r>
              <a:rPr lang="en-US" dirty="0"/>
              <a:t>Emancipated Minor</a:t>
            </a:r>
          </a:p>
          <a:p>
            <a:pPr marL="228600" lvl="0" indent="-228600">
              <a:buFont typeface="+mj-lt"/>
              <a:buAutoNum type="arabicPeriod"/>
            </a:pPr>
            <a:r>
              <a:rPr lang="en-US" dirty="0"/>
              <a:t>Legal Guardianship</a:t>
            </a:r>
          </a:p>
          <a:p>
            <a:pPr marL="228600" lvl="0" indent="-228600">
              <a:buFont typeface="+mj-lt"/>
              <a:buAutoNum type="arabicPeriod"/>
            </a:pPr>
            <a:r>
              <a:rPr lang="en-US" dirty="0"/>
              <a:t>Unaccompanied homeless/at risk</a:t>
            </a:r>
          </a:p>
          <a:p>
            <a:pPr marL="228600" lvl="0" indent="-228600">
              <a:buFont typeface="+mj-lt"/>
              <a:buAutoNum type="arabicPeriod"/>
            </a:pPr>
            <a:r>
              <a:rPr lang="en-US" dirty="0"/>
              <a:t>Unusual Circumstance (Dependency Override)</a:t>
            </a:r>
          </a:p>
        </p:txBody>
      </p:sp>
      <p:sp>
        <p:nvSpPr>
          <p:cNvPr id="4" name="Slide Number Placeholder 3">
            <a:extLst>
              <a:ext uri="{FF2B5EF4-FFF2-40B4-BE49-F238E27FC236}">
                <a16:creationId xmlns:a16="http://schemas.microsoft.com/office/drawing/2014/main" id="{9BD8FD0B-F2DB-B8D7-8F61-F5954693FB16}"/>
              </a:ext>
            </a:extLst>
          </p:cNvPr>
          <p:cNvSpPr>
            <a:spLocks noGrp="1"/>
          </p:cNvSpPr>
          <p:nvPr>
            <p:ph type="sldNum" sz="quarter" idx="5"/>
          </p:nvPr>
        </p:nvSpPr>
        <p:spPr/>
        <p:txBody>
          <a:bodyPr/>
          <a:lstStyle/>
          <a:p>
            <a:fld id="{71A4ABF9-DD3E-4954-A882-9A00EF26D28B}" type="slidenum">
              <a:rPr lang="en-US" smtClean="0"/>
              <a:t>6</a:t>
            </a:fld>
            <a:endParaRPr lang="en-US"/>
          </a:p>
        </p:txBody>
      </p:sp>
    </p:spTree>
    <p:extLst>
      <p:ext uri="{BB962C8B-B14F-4D97-AF65-F5344CB8AC3E}">
        <p14:creationId xmlns:p14="http://schemas.microsoft.com/office/powerpoint/2010/main" val="2458612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A0102-FEF7-F409-6966-FDF74E7D1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E2BF6-1DD8-A73D-3094-36F71B87E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29A97-44E5-423B-447A-7F532C226867}"/>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3FD00ECB-0E05-7829-AA83-16BB2CD5AC05}"/>
              </a:ext>
            </a:extLst>
          </p:cNvPr>
          <p:cNvSpPr>
            <a:spLocks noGrp="1"/>
          </p:cNvSpPr>
          <p:nvPr>
            <p:ph type="sldNum" sz="quarter" idx="5"/>
          </p:nvPr>
        </p:nvSpPr>
        <p:spPr/>
        <p:txBody>
          <a:bodyPr/>
          <a:lstStyle/>
          <a:p>
            <a:fld id="{71A4ABF9-DD3E-4954-A882-9A00EF26D28B}" type="slidenum">
              <a:rPr lang="en-US" smtClean="0"/>
              <a:t>52</a:t>
            </a:fld>
            <a:endParaRPr lang="en-US"/>
          </a:p>
        </p:txBody>
      </p:sp>
    </p:spTree>
    <p:extLst>
      <p:ext uri="{BB962C8B-B14F-4D97-AF65-F5344CB8AC3E}">
        <p14:creationId xmlns:p14="http://schemas.microsoft.com/office/powerpoint/2010/main" val="664876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31853-F894-0BE5-DB4A-CA0F19063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96AEC-BC27-5D77-FB9E-E56C5C03D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3819B-E8A9-D926-863F-3C6E5057AC22}"/>
              </a:ext>
            </a:extLst>
          </p:cNvPr>
          <p:cNvSpPr>
            <a:spLocks noGrp="1"/>
          </p:cNvSpPr>
          <p:nvPr>
            <p:ph type="body" idx="1"/>
          </p:nvPr>
        </p:nvSpPr>
        <p:spPr/>
        <p:txBody>
          <a:bodyPr/>
          <a:lstStyle/>
          <a:p>
            <a:r>
              <a:rPr lang="en-US" dirty="0"/>
              <a:t>APA designed to protect a portion of the family’s assets for the parents’ retirement and emergencies.</a:t>
            </a:r>
          </a:p>
          <a:p>
            <a:endParaRPr lang="en-US" dirty="0"/>
          </a:p>
          <a:p>
            <a:r>
              <a:rPr lang="en-US" dirty="0"/>
              <a:t>The Asset Protection Allowance is determined by the age of the older parent and whether there are 1 or 2 parents.  We can find P.T.’s parent on this chart, but we see that it doesn’t matter since the entire chart has $0’s.</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chemeClr val="tx1"/>
                </a:solidFill>
              </a:rPr>
              <a:t>Intended to fill the gap between average Social Security retirement benefits and moderate family income standards.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a:solidFill>
                  <a:schemeClr val="tx1"/>
                </a:solidFill>
              </a:rPr>
              <a:t>Rate of inflation SSA (Social Security Administration) is using to increase Social Security retirement benefits is higher than the rate the BLS (Bureau of Labor Statistics) is using for it’s moderate family income standard.</a:t>
            </a:r>
          </a:p>
          <a:p>
            <a:endParaRPr lang="en-US" dirty="0"/>
          </a:p>
        </p:txBody>
      </p:sp>
      <p:sp>
        <p:nvSpPr>
          <p:cNvPr id="4" name="Slide Number Placeholder 3">
            <a:extLst>
              <a:ext uri="{FF2B5EF4-FFF2-40B4-BE49-F238E27FC236}">
                <a16:creationId xmlns:a16="http://schemas.microsoft.com/office/drawing/2014/main" id="{D5C969E0-F299-8989-1D02-5E322C1AEB70}"/>
              </a:ext>
            </a:extLst>
          </p:cNvPr>
          <p:cNvSpPr>
            <a:spLocks noGrp="1"/>
          </p:cNvSpPr>
          <p:nvPr>
            <p:ph type="sldNum" sz="quarter" idx="5"/>
          </p:nvPr>
        </p:nvSpPr>
        <p:spPr/>
        <p:txBody>
          <a:bodyPr/>
          <a:lstStyle/>
          <a:p>
            <a:fld id="{71A4ABF9-DD3E-4954-A882-9A00EF26D28B}" type="slidenum">
              <a:rPr lang="en-US" smtClean="0"/>
              <a:t>53</a:t>
            </a:fld>
            <a:endParaRPr lang="en-US"/>
          </a:p>
        </p:txBody>
      </p:sp>
    </p:spTree>
    <p:extLst>
      <p:ext uri="{BB962C8B-B14F-4D97-AF65-F5344CB8AC3E}">
        <p14:creationId xmlns:p14="http://schemas.microsoft.com/office/powerpoint/2010/main" val="2984916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DD24-1D6E-7823-0BD4-D2A9F0723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A4D1-FEF2-C4B5-5BF9-E49C37021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239ED-64A6-FF77-611C-5FE5035E31DD}"/>
              </a:ext>
            </a:extLst>
          </p:cNvPr>
          <p:cNvSpPr>
            <a:spLocks noGrp="1"/>
          </p:cNvSpPr>
          <p:nvPr>
            <p:ph type="body" idx="1"/>
          </p:nvPr>
        </p:nvSpPr>
        <p:spPr/>
        <p:txBody>
          <a:bodyPr/>
          <a:lstStyle/>
          <a:p>
            <a:r>
              <a:rPr lang="en-US" dirty="0"/>
              <a:t>Asset Conversion Rate – Amount of parents’ assets that are assumed to be available to contribute to the students’ educational costs</a:t>
            </a:r>
          </a:p>
          <a:p>
            <a:endParaRPr lang="en-US" dirty="0"/>
          </a:p>
          <a:p>
            <a:r>
              <a:rPr lang="en-US" dirty="0"/>
              <a:t>We found what assets are available, then we protected some for retirement and emergencies, and we protected more because the parents are not expected to contribute all of their assets towards post-secondary expenses</a:t>
            </a:r>
          </a:p>
        </p:txBody>
      </p:sp>
      <p:sp>
        <p:nvSpPr>
          <p:cNvPr id="4" name="Slide Number Placeholder 3">
            <a:extLst>
              <a:ext uri="{FF2B5EF4-FFF2-40B4-BE49-F238E27FC236}">
                <a16:creationId xmlns:a16="http://schemas.microsoft.com/office/drawing/2014/main" id="{B1EE68B9-17F4-B537-CB2D-27C3BE2E3565}"/>
              </a:ext>
            </a:extLst>
          </p:cNvPr>
          <p:cNvSpPr>
            <a:spLocks noGrp="1"/>
          </p:cNvSpPr>
          <p:nvPr>
            <p:ph type="sldNum" sz="quarter" idx="5"/>
          </p:nvPr>
        </p:nvSpPr>
        <p:spPr/>
        <p:txBody>
          <a:bodyPr/>
          <a:lstStyle/>
          <a:p>
            <a:fld id="{71A4ABF9-DD3E-4954-A882-9A00EF26D28B}" type="slidenum">
              <a:rPr lang="en-US" smtClean="0"/>
              <a:t>54</a:t>
            </a:fld>
            <a:endParaRPr lang="en-US"/>
          </a:p>
        </p:txBody>
      </p:sp>
    </p:spTree>
    <p:extLst>
      <p:ext uri="{BB962C8B-B14F-4D97-AF65-F5344CB8AC3E}">
        <p14:creationId xmlns:p14="http://schemas.microsoft.com/office/powerpoint/2010/main" val="2085214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E58E-4E0A-B340-4A37-07A37774A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70175-F3B0-9883-6EED-B0EFCBB0A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BFE30-553C-ED9A-F85A-D27335683559}"/>
              </a:ext>
            </a:extLst>
          </p:cNvPr>
          <p:cNvSpPr>
            <a:spLocks noGrp="1"/>
          </p:cNvSpPr>
          <p:nvPr>
            <p:ph type="body" idx="1"/>
          </p:nvPr>
        </p:nvSpPr>
        <p:spPr/>
        <p:txBody>
          <a:bodyPr/>
          <a:lstStyle/>
          <a:p>
            <a:r>
              <a:rPr lang="en-US" dirty="0"/>
              <a:t>A negative PAAI means that the parents’ income is insufficient to cover basic living expenses.  This is going to come into play when we do the student’s portion of the calculation.</a:t>
            </a:r>
          </a:p>
          <a:p>
            <a:endParaRPr lang="en-US" dirty="0"/>
          </a:p>
          <a:p>
            <a:r>
              <a:rPr lang="en-US" dirty="0"/>
              <a:t>Now we’ve calculated what income and assets the parents have available, and protected portions of them.  Based on the PAAI, we will determine what the parent contribution can be</a:t>
            </a:r>
          </a:p>
        </p:txBody>
      </p:sp>
      <p:sp>
        <p:nvSpPr>
          <p:cNvPr id="4" name="Slide Number Placeholder 3">
            <a:extLst>
              <a:ext uri="{FF2B5EF4-FFF2-40B4-BE49-F238E27FC236}">
                <a16:creationId xmlns:a16="http://schemas.microsoft.com/office/drawing/2014/main" id="{6DADD18C-DEEA-98E7-59B0-7FB32670755D}"/>
              </a:ext>
            </a:extLst>
          </p:cNvPr>
          <p:cNvSpPr>
            <a:spLocks noGrp="1"/>
          </p:cNvSpPr>
          <p:nvPr>
            <p:ph type="sldNum" sz="quarter" idx="5"/>
          </p:nvPr>
        </p:nvSpPr>
        <p:spPr/>
        <p:txBody>
          <a:bodyPr/>
          <a:lstStyle/>
          <a:p>
            <a:fld id="{71A4ABF9-DD3E-4954-A882-9A00EF26D28B}" type="slidenum">
              <a:rPr lang="en-US" smtClean="0"/>
              <a:t>55</a:t>
            </a:fld>
            <a:endParaRPr lang="en-US"/>
          </a:p>
        </p:txBody>
      </p:sp>
    </p:spTree>
    <p:extLst>
      <p:ext uri="{BB962C8B-B14F-4D97-AF65-F5344CB8AC3E}">
        <p14:creationId xmlns:p14="http://schemas.microsoft.com/office/powerpoint/2010/main" val="2212365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9242-3E7E-A960-38A4-0F0624B5B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A6D6C-DA50-C720-E265-AD7E06D1A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CF9BB-7353-0F38-3766-AD036C2CD5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9BE31-D55F-1CE6-B655-D0E9CBC0FA7D}"/>
              </a:ext>
            </a:extLst>
          </p:cNvPr>
          <p:cNvSpPr>
            <a:spLocks noGrp="1"/>
          </p:cNvSpPr>
          <p:nvPr>
            <p:ph type="sldNum" sz="quarter" idx="5"/>
          </p:nvPr>
        </p:nvSpPr>
        <p:spPr/>
        <p:txBody>
          <a:bodyPr/>
          <a:lstStyle/>
          <a:p>
            <a:fld id="{71A4ABF9-DD3E-4954-A882-9A00EF26D28B}" type="slidenum">
              <a:rPr lang="en-US" smtClean="0"/>
              <a:t>56</a:t>
            </a:fld>
            <a:endParaRPr lang="en-US"/>
          </a:p>
        </p:txBody>
      </p:sp>
    </p:spTree>
    <p:extLst>
      <p:ext uri="{BB962C8B-B14F-4D97-AF65-F5344CB8AC3E}">
        <p14:creationId xmlns:p14="http://schemas.microsoft.com/office/powerpoint/2010/main" val="59091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9AF2-BAA0-FD74-FE0E-F0B4BF72D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FA439-AA4C-C49F-18CD-BB8C1BC05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1A07F-AEED-F76B-28EF-3D16326BC8FB}"/>
              </a:ext>
            </a:extLst>
          </p:cNvPr>
          <p:cNvSpPr>
            <a:spLocks noGrp="1"/>
          </p:cNvSpPr>
          <p:nvPr>
            <p:ph type="body" idx="1"/>
          </p:nvPr>
        </p:nvSpPr>
        <p:spPr/>
        <p:txBody>
          <a:bodyPr/>
          <a:lstStyle/>
          <a:p>
            <a:r>
              <a:rPr lang="en-US" dirty="0"/>
              <a:t>This is the end of the parent portion, and the student portion is quick and easy, especially in situations like with our student, who didn’t file taxes.</a:t>
            </a:r>
          </a:p>
        </p:txBody>
      </p:sp>
      <p:sp>
        <p:nvSpPr>
          <p:cNvPr id="4" name="Slide Number Placeholder 3">
            <a:extLst>
              <a:ext uri="{FF2B5EF4-FFF2-40B4-BE49-F238E27FC236}">
                <a16:creationId xmlns:a16="http://schemas.microsoft.com/office/drawing/2014/main" id="{9731B7F8-6860-D385-4D4C-944A9013B88B}"/>
              </a:ext>
            </a:extLst>
          </p:cNvPr>
          <p:cNvSpPr>
            <a:spLocks noGrp="1"/>
          </p:cNvSpPr>
          <p:nvPr>
            <p:ph type="sldNum" sz="quarter" idx="5"/>
          </p:nvPr>
        </p:nvSpPr>
        <p:spPr/>
        <p:txBody>
          <a:bodyPr/>
          <a:lstStyle/>
          <a:p>
            <a:fld id="{71A4ABF9-DD3E-4954-A882-9A00EF26D28B}" type="slidenum">
              <a:rPr lang="en-US" smtClean="0"/>
              <a:t>57</a:t>
            </a:fld>
            <a:endParaRPr lang="en-US"/>
          </a:p>
        </p:txBody>
      </p:sp>
    </p:spTree>
    <p:extLst>
      <p:ext uri="{BB962C8B-B14F-4D97-AF65-F5344CB8AC3E}">
        <p14:creationId xmlns:p14="http://schemas.microsoft.com/office/powerpoint/2010/main" val="386828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3FB7-249B-79EC-B10F-4EFD605FD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B6526-7F96-00CB-5384-776A7BD44C3E}"/>
              </a:ext>
            </a:extLst>
          </p:cNvPr>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07A23AEE-A0A7-630E-2256-34EDCD1F1F19}"/>
              </a:ext>
            </a:extLst>
          </p:cNvPr>
          <p:cNvSpPr>
            <a:spLocks noGrp="1"/>
          </p:cNvSpPr>
          <p:nvPr>
            <p:ph type="body" idx="1"/>
          </p:nvPr>
        </p:nvSpPr>
        <p:spPr/>
        <p:txBody>
          <a:bodyPr/>
          <a:lstStyle/>
          <a:p>
            <a:r>
              <a:rPr lang="en-US" dirty="0"/>
              <a:t>Again, we are finding the total, then determining what amount of that can be used towards educational costs</a:t>
            </a:r>
          </a:p>
        </p:txBody>
      </p:sp>
    </p:spTree>
    <p:extLst>
      <p:ext uri="{BB962C8B-B14F-4D97-AF65-F5344CB8AC3E}">
        <p14:creationId xmlns:p14="http://schemas.microsoft.com/office/powerpoint/2010/main" val="2807258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B030-0998-11FD-A88D-7985A398E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DB6AF-0C0E-6B46-CB85-396ABF95A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76E01-C290-A7D0-69CD-3EFAF5CD774C}"/>
              </a:ext>
            </a:extLst>
          </p:cNvPr>
          <p:cNvSpPr>
            <a:spLocks noGrp="1"/>
          </p:cNvSpPr>
          <p:nvPr>
            <p:ph type="body" idx="1"/>
          </p:nvPr>
        </p:nvSpPr>
        <p:spPr/>
        <p:txBody>
          <a:bodyPr/>
          <a:lstStyle/>
          <a:p>
            <a:r>
              <a:rPr lang="en-US" dirty="0"/>
              <a:t>Now we’re finding the amount of income available to the student, but because P.T. didn’t file taxes, this is pretty simple.</a:t>
            </a:r>
          </a:p>
          <a:p>
            <a:endParaRPr lang="en-US" dirty="0"/>
          </a:p>
          <a:p>
            <a:r>
              <a:rPr lang="en-US" dirty="0"/>
              <a:t>$10,000 is a fairly large income for an 18 year old student, so if we’re questioning whether he needs to file taxes, we can check:</a:t>
            </a:r>
          </a:p>
        </p:txBody>
      </p:sp>
      <p:sp>
        <p:nvSpPr>
          <p:cNvPr id="4" name="Slide Number Placeholder 3">
            <a:extLst>
              <a:ext uri="{FF2B5EF4-FFF2-40B4-BE49-F238E27FC236}">
                <a16:creationId xmlns:a16="http://schemas.microsoft.com/office/drawing/2014/main" id="{D8882AE3-ADF7-991B-5358-65750CA73027}"/>
              </a:ext>
            </a:extLst>
          </p:cNvPr>
          <p:cNvSpPr>
            <a:spLocks noGrp="1"/>
          </p:cNvSpPr>
          <p:nvPr>
            <p:ph type="sldNum" sz="quarter" idx="5"/>
          </p:nvPr>
        </p:nvSpPr>
        <p:spPr/>
        <p:txBody>
          <a:bodyPr/>
          <a:lstStyle/>
          <a:p>
            <a:fld id="{71A4ABF9-DD3E-4954-A882-9A00EF26D28B}" type="slidenum">
              <a:rPr lang="en-US" smtClean="0"/>
              <a:t>59</a:t>
            </a:fld>
            <a:endParaRPr lang="en-US"/>
          </a:p>
        </p:txBody>
      </p:sp>
    </p:spTree>
    <p:extLst>
      <p:ext uri="{BB962C8B-B14F-4D97-AF65-F5344CB8AC3E}">
        <p14:creationId xmlns:p14="http://schemas.microsoft.com/office/powerpoint/2010/main" val="957171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A9B16-121A-D462-BC17-5F5DA4071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B842A-E16E-6814-DBE7-9917F754F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5033A-83A0-9367-988D-765F144E6A46}"/>
              </a:ext>
            </a:extLst>
          </p:cNvPr>
          <p:cNvSpPr>
            <a:spLocks noGrp="1"/>
          </p:cNvSpPr>
          <p:nvPr>
            <p:ph type="body" idx="1"/>
          </p:nvPr>
        </p:nvSpPr>
        <p:spPr/>
        <p:txBody>
          <a:bodyPr/>
          <a:lstStyle/>
          <a:p>
            <a:r>
              <a:rPr lang="en-US" dirty="0"/>
              <a:t>IRS Publication 17</a:t>
            </a:r>
          </a:p>
          <a:p>
            <a:endParaRPr lang="en-US" dirty="0"/>
          </a:p>
          <a:p>
            <a:r>
              <a:rPr lang="en-US" dirty="0"/>
              <a:t>P.T. is Single, and under 65, so as long as he made less than $13,850 he was not required to file in 2023</a:t>
            </a:r>
          </a:p>
        </p:txBody>
      </p:sp>
      <p:sp>
        <p:nvSpPr>
          <p:cNvPr id="4" name="Slide Number Placeholder 3">
            <a:extLst>
              <a:ext uri="{FF2B5EF4-FFF2-40B4-BE49-F238E27FC236}">
                <a16:creationId xmlns:a16="http://schemas.microsoft.com/office/drawing/2014/main" id="{5D1F5DB0-521A-0931-A12D-7310D835FAE3}"/>
              </a:ext>
            </a:extLst>
          </p:cNvPr>
          <p:cNvSpPr>
            <a:spLocks noGrp="1"/>
          </p:cNvSpPr>
          <p:nvPr>
            <p:ph type="sldNum" sz="quarter" idx="5"/>
          </p:nvPr>
        </p:nvSpPr>
        <p:spPr/>
        <p:txBody>
          <a:bodyPr/>
          <a:lstStyle/>
          <a:p>
            <a:fld id="{71A4ABF9-DD3E-4954-A882-9A00EF26D28B}" type="slidenum">
              <a:rPr lang="en-US" smtClean="0"/>
              <a:t>60</a:t>
            </a:fld>
            <a:endParaRPr lang="en-US"/>
          </a:p>
        </p:txBody>
      </p:sp>
    </p:spTree>
    <p:extLst>
      <p:ext uri="{BB962C8B-B14F-4D97-AF65-F5344CB8AC3E}">
        <p14:creationId xmlns:p14="http://schemas.microsoft.com/office/powerpoint/2010/main" val="3297717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77C83-E2EB-4A13-3E4C-58EA1F232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20FAB-4646-023C-E488-FFADE73AA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AC78B-4EA2-112D-DB56-A14CB5CC4C10}"/>
              </a:ext>
            </a:extLst>
          </p:cNvPr>
          <p:cNvSpPr>
            <a:spLocks noGrp="1"/>
          </p:cNvSpPr>
          <p:nvPr>
            <p:ph type="body" idx="1"/>
          </p:nvPr>
        </p:nvSpPr>
        <p:spPr/>
        <p:txBody>
          <a:bodyPr/>
          <a:lstStyle/>
          <a:p>
            <a:r>
              <a:rPr lang="en-US" dirty="0"/>
              <a:t>Again, we are removing these amounts from the calculation because we do not want to punish the student for utilizing programs that are intended to make college more affordable</a:t>
            </a:r>
          </a:p>
        </p:txBody>
      </p:sp>
      <p:sp>
        <p:nvSpPr>
          <p:cNvPr id="4" name="Slide Number Placeholder 3">
            <a:extLst>
              <a:ext uri="{FF2B5EF4-FFF2-40B4-BE49-F238E27FC236}">
                <a16:creationId xmlns:a16="http://schemas.microsoft.com/office/drawing/2014/main" id="{FE1DFA00-9071-DDEA-88BE-A1A280D12F7C}"/>
              </a:ext>
            </a:extLst>
          </p:cNvPr>
          <p:cNvSpPr>
            <a:spLocks noGrp="1"/>
          </p:cNvSpPr>
          <p:nvPr>
            <p:ph type="sldNum" sz="quarter" idx="5"/>
          </p:nvPr>
        </p:nvSpPr>
        <p:spPr/>
        <p:txBody>
          <a:bodyPr/>
          <a:lstStyle/>
          <a:p>
            <a:fld id="{71A4ABF9-DD3E-4954-A882-9A00EF26D28B}" type="slidenum">
              <a:rPr lang="en-US" smtClean="0"/>
              <a:t>61</a:t>
            </a:fld>
            <a:endParaRPr lang="en-US"/>
          </a:p>
        </p:txBody>
      </p:sp>
    </p:spTree>
    <p:extLst>
      <p:ext uri="{BB962C8B-B14F-4D97-AF65-F5344CB8AC3E}">
        <p14:creationId xmlns:p14="http://schemas.microsoft.com/office/powerpoint/2010/main" val="63897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4D6B-6DC9-C4B1-B596-80444E540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72159-A849-24FE-E0C0-0EB0B8450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04FB8-18DD-BA3E-00B6-3DF841FBEE5C}"/>
              </a:ext>
            </a:extLst>
          </p:cNvPr>
          <p:cNvSpPr>
            <a:spLocks noGrp="1"/>
          </p:cNvSpPr>
          <p:nvPr>
            <p:ph type="body" idx="1"/>
          </p:nvPr>
        </p:nvSpPr>
        <p:spPr/>
        <p:txBody>
          <a:bodyPr/>
          <a:lstStyle/>
          <a:p>
            <a:r>
              <a:rPr lang="en-US" dirty="0"/>
              <a:t>You meet an independent condition that lets you attend the circus without your parents.  Now we need to know if you have dependents.</a:t>
            </a:r>
          </a:p>
          <a:p>
            <a:endParaRPr lang="en-US" dirty="0"/>
          </a:p>
          <a:p>
            <a:r>
              <a:rPr lang="en-US" dirty="0"/>
              <a:t>If not, or if your spouse is your only dependent.  You will be attending Circus B.</a:t>
            </a:r>
          </a:p>
        </p:txBody>
      </p:sp>
      <p:sp>
        <p:nvSpPr>
          <p:cNvPr id="4" name="Slide Number Placeholder 3">
            <a:extLst>
              <a:ext uri="{FF2B5EF4-FFF2-40B4-BE49-F238E27FC236}">
                <a16:creationId xmlns:a16="http://schemas.microsoft.com/office/drawing/2014/main" id="{3FE6B934-E778-7F11-EE64-4DF0BB69DFE3}"/>
              </a:ext>
            </a:extLst>
          </p:cNvPr>
          <p:cNvSpPr>
            <a:spLocks noGrp="1"/>
          </p:cNvSpPr>
          <p:nvPr>
            <p:ph type="sldNum" sz="quarter" idx="5"/>
          </p:nvPr>
        </p:nvSpPr>
        <p:spPr/>
        <p:txBody>
          <a:bodyPr/>
          <a:lstStyle/>
          <a:p>
            <a:fld id="{71A4ABF9-DD3E-4954-A882-9A00EF26D28B}" type="slidenum">
              <a:rPr lang="en-US" smtClean="0"/>
              <a:t>7</a:t>
            </a:fld>
            <a:endParaRPr lang="en-US"/>
          </a:p>
        </p:txBody>
      </p:sp>
    </p:spTree>
    <p:extLst>
      <p:ext uri="{BB962C8B-B14F-4D97-AF65-F5344CB8AC3E}">
        <p14:creationId xmlns:p14="http://schemas.microsoft.com/office/powerpoint/2010/main" val="1583374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2D1A-1D2B-3306-F895-84ADA01F0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30A15-4B0A-4DC2-FE1F-34D067C0A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C2168-CB3B-4BB8-96B6-036ED8FFBE0D}"/>
              </a:ext>
            </a:extLst>
          </p:cNvPr>
          <p:cNvSpPr>
            <a:spLocks noGrp="1"/>
          </p:cNvSpPr>
          <p:nvPr>
            <p:ph type="body" idx="1"/>
          </p:nvPr>
        </p:nvSpPr>
        <p:spPr/>
        <p:txBody>
          <a:bodyPr/>
          <a:lstStyle/>
          <a:p>
            <a:r>
              <a:rPr lang="en-US" dirty="0"/>
              <a:t>Now we calculate the allowances against the students’ income.</a:t>
            </a:r>
          </a:p>
          <a:p>
            <a:endParaRPr lang="en-US" dirty="0"/>
          </a:p>
          <a:p>
            <a:r>
              <a:rPr lang="en-US" dirty="0"/>
              <a:t>Again, P.T. did not file, so he has no taxes paid amount, he also does not use the Payroll Tax Allowance</a:t>
            </a:r>
          </a:p>
          <a:p>
            <a:endParaRPr lang="en-US" dirty="0"/>
          </a:p>
          <a:p>
            <a:r>
              <a:rPr lang="en-US" dirty="0"/>
              <a:t>We’ll notice here the IPA is a fixed amount for the student, as opposed to the parents’ IPA, where we used a chart based on the family size. </a:t>
            </a:r>
          </a:p>
          <a:p>
            <a:endParaRPr lang="en-US" dirty="0"/>
          </a:p>
          <a:p>
            <a:r>
              <a:rPr lang="en-US" dirty="0"/>
              <a:t>We also do not have the Employment Expense Allowance for the student, where we had that to account for parent job related expenses.</a:t>
            </a:r>
          </a:p>
          <a:p>
            <a:endParaRPr lang="en-US" dirty="0"/>
          </a:p>
          <a:p>
            <a:r>
              <a:rPr lang="en-US" dirty="0"/>
              <a:t>We do have a new amount that the parent did not have.  That amount is the Allowance for parents’ negative adjusted available income.  P.T.’s parents adjusted available income was negative, this means their income is insufficient to cover basic living expenses for the family.  Because of this P.T. may be needed to help support the family.  Because of this, we enter the negative amount for the parents here as a positive amount.</a:t>
            </a:r>
          </a:p>
        </p:txBody>
      </p:sp>
      <p:sp>
        <p:nvSpPr>
          <p:cNvPr id="4" name="Slide Number Placeholder 3">
            <a:extLst>
              <a:ext uri="{FF2B5EF4-FFF2-40B4-BE49-F238E27FC236}">
                <a16:creationId xmlns:a16="http://schemas.microsoft.com/office/drawing/2014/main" id="{0A7DF00C-654C-18E2-DA87-25CE5E2A6EA3}"/>
              </a:ext>
            </a:extLst>
          </p:cNvPr>
          <p:cNvSpPr>
            <a:spLocks noGrp="1"/>
          </p:cNvSpPr>
          <p:nvPr>
            <p:ph type="sldNum" sz="quarter" idx="5"/>
          </p:nvPr>
        </p:nvSpPr>
        <p:spPr/>
        <p:txBody>
          <a:bodyPr/>
          <a:lstStyle/>
          <a:p>
            <a:fld id="{71A4ABF9-DD3E-4954-A882-9A00EF26D28B}" type="slidenum">
              <a:rPr lang="en-US" smtClean="0"/>
              <a:t>62</a:t>
            </a:fld>
            <a:endParaRPr lang="en-US"/>
          </a:p>
        </p:txBody>
      </p:sp>
    </p:spTree>
    <p:extLst>
      <p:ext uri="{BB962C8B-B14F-4D97-AF65-F5344CB8AC3E}">
        <p14:creationId xmlns:p14="http://schemas.microsoft.com/office/powerpoint/2010/main" val="1695009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FD9B6-D349-7D6E-65B9-6EF899AAC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F0653-7FDA-02D2-3D6B-F447D8B20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F5B7C-BFA1-5558-97A4-C7D079943EE3}"/>
              </a:ext>
            </a:extLst>
          </p:cNvPr>
          <p:cNvSpPr>
            <a:spLocks noGrp="1"/>
          </p:cNvSpPr>
          <p:nvPr>
            <p:ph type="body" idx="1"/>
          </p:nvPr>
        </p:nvSpPr>
        <p:spPr/>
        <p:txBody>
          <a:bodyPr/>
          <a:lstStyle/>
          <a:p>
            <a:r>
              <a:rPr lang="en-US" dirty="0"/>
              <a:t>Our assessment of available income is 50%, this is the portion of the student’s income that the formula considers available for a student to put towards their postsecondary education</a:t>
            </a:r>
          </a:p>
        </p:txBody>
      </p:sp>
      <p:sp>
        <p:nvSpPr>
          <p:cNvPr id="4" name="Slide Number Placeholder 3">
            <a:extLst>
              <a:ext uri="{FF2B5EF4-FFF2-40B4-BE49-F238E27FC236}">
                <a16:creationId xmlns:a16="http://schemas.microsoft.com/office/drawing/2014/main" id="{BF21BF17-529A-E530-6A35-E9BF61E5265B}"/>
              </a:ext>
            </a:extLst>
          </p:cNvPr>
          <p:cNvSpPr>
            <a:spLocks noGrp="1"/>
          </p:cNvSpPr>
          <p:nvPr>
            <p:ph type="sldNum" sz="quarter" idx="5"/>
          </p:nvPr>
        </p:nvSpPr>
        <p:spPr/>
        <p:txBody>
          <a:bodyPr/>
          <a:lstStyle/>
          <a:p>
            <a:fld id="{71A4ABF9-DD3E-4954-A882-9A00EF26D28B}" type="slidenum">
              <a:rPr lang="en-US" smtClean="0"/>
              <a:t>63</a:t>
            </a:fld>
            <a:endParaRPr lang="en-US"/>
          </a:p>
        </p:txBody>
      </p:sp>
    </p:spTree>
    <p:extLst>
      <p:ext uri="{BB962C8B-B14F-4D97-AF65-F5344CB8AC3E}">
        <p14:creationId xmlns:p14="http://schemas.microsoft.com/office/powerpoint/2010/main" val="2119643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CA57-5D6A-82D1-AB0D-84FEA7E4B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56C6D-B193-6DFA-585F-06006D082A86}"/>
              </a:ext>
            </a:extLst>
          </p:cNvPr>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6E5FDF1A-399D-4D74-38EC-A8C30BF0244E}"/>
              </a:ext>
            </a:extLst>
          </p:cNvPr>
          <p:cNvSpPr>
            <a:spLocks noGrp="1"/>
          </p:cNvSpPr>
          <p:nvPr>
            <p:ph type="body" idx="1"/>
          </p:nvPr>
        </p:nvSpPr>
        <p:spPr/>
        <p:txBody>
          <a:bodyPr/>
          <a:lstStyle/>
          <a:p>
            <a:r>
              <a:rPr lang="en-US" dirty="0"/>
              <a:t>Next, the Contribution from Assets</a:t>
            </a:r>
          </a:p>
          <a:p>
            <a:pPr lvl="1"/>
            <a:r>
              <a:rPr lang="en-US" dirty="0"/>
              <a:t>Again, we are finding the total, then determining what amount of that can be used towards educational costs</a:t>
            </a:r>
          </a:p>
        </p:txBody>
      </p:sp>
    </p:spTree>
    <p:extLst>
      <p:ext uri="{BB962C8B-B14F-4D97-AF65-F5344CB8AC3E}">
        <p14:creationId xmlns:p14="http://schemas.microsoft.com/office/powerpoint/2010/main" val="11527847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FB19A-7F6D-F6F6-2BD8-64199B3CE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BAE03-2F14-84E8-581B-A21969021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E4E1F-5E9A-247A-EFC8-F71BF58AB2C2}"/>
              </a:ext>
            </a:extLst>
          </p:cNvPr>
          <p:cNvSpPr>
            <a:spLocks noGrp="1"/>
          </p:cNvSpPr>
          <p:nvPr>
            <p:ph type="body" idx="1"/>
          </p:nvPr>
        </p:nvSpPr>
        <p:spPr/>
        <p:txBody>
          <a:bodyPr/>
          <a:lstStyle/>
          <a:p>
            <a:r>
              <a:rPr lang="en-US" dirty="0"/>
              <a:t>For the student portion, we remove the child support received question, because, if our student was supporting a child, they would not be at Circus A.</a:t>
            </a:r>
          </a:p>
          <a:p>
            <a:endParaRPr lang="en-US" dirty="0"/>
          </a:p>
          <a:p>
            <a:r>
              <a:rPr lang="en-US" dirty="0"/>
              <a:t>We also remove the asset protection allowance, that was our chart that was all 0’s.  We don’t have it for the student because we don’t expect them to be saving for emergencies and retirement like we do of their parent.</a:t>
            </a:r>
          </a:p>
          <a:p>
            <a:endParaRPr lang="en-US" dirty="0"/>
          </a:p>
          <a:p>
            <a:r>
              <a:rPr lang="en-US" dirty="0"/>
              <a:t>We also raise the Asset Conversion Rate from the 12% we used for parents, up to 20% for students, again because dependent students are not expected to provide for retirement or emergencies at this point.  </a:t>
            </a:r>
          </a:p>
        </p:txBody>
      </p:sp>
      <p:sp>
        <p:nvSpPr>
          <p:cNvPr id="4" name="Slide Number Placeholder 3">
            <a:extLst>
              <a:ext uri="{FF2B5EF4-FFF2-40B4-BE49-F238E27FC236}">
                <a16:creationId xmlns:a16="http://schemas.microsoft.com/office/drawing/2014/main" id="{22CF45C6-810A-45F0-A49F-6A29BADE7901}"/>
              </a:ext>
            </a:extLst>
          </p:cNvPr>
          <p:cNvSpPr>
            <a:spLocks noGrp="1"/>
          </p:cNvSpPr>
          <p:nvPr>
            <p:ph type="sldNum" sz="quarter" idx="5"/>
          </p:nvPr>
        </p:nvSpPr>
        <p:spPr/>
        <p:txBody>
          <a:bodyPr/>
          <a:lstStyle/>
          <a:p>
            <a:fld id="{71A4ABF9-DD3E-4954-A882-9A00EF26D28B}" type="slidenum">
              <a:rPr lang="en-US" smtClean="0"/>
              <a:t>65</a:t>
            </a:fld>
            <a:endParaRPr lang="en-US"/>
          </a:p>
        </p:txBody>
      </p:sp>
    </p:spTree>
    <p:extLst>
      <p:ext uri="{BB962C8B-B14F-4D97-AF65-F5344CB8AC3E}">
        <p14:creationId xmlns:p14="http://schemas.microsoft.com/office/powerpoint/2010/main" val="1214502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750E-4CFE-186A-B577-B1FFD3870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93CA8-70C4-897E-16BC-87FFFD8A83DB}"/>
              </a:ext>
            </a:extLst>
          </p:cNvPr>
          <p:cNvSpPr>
            <a:spLocks noGrp="1" noRot="1" noChangeAspect="1"/>
          </p:cNvSpPr>
          <p:nvPr>
            <p:ph type="sldImg"/>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7C7DEEC5-BBBE-08EF-0B22-8E1E9884D656}"/>
              </a:ext>
            </a:extLst>
          </p:cNvPr>
          <p:cNvSpPr>
            <a:spLocks noGrp="1"/>
          </p:cNvSpPr>
          <p:nvPr>
            <p:ph type="body" idx="1"/>
          </p:nvPr>
        </p:nvSpPr>
        <p:spPr/>
        <p:txBody>
          <a:bodyPr/>
          <a:lstStyle/>
          <a:p>
            <a:r>
              <a:rPr lang="en-US" dirty="0"/>
              <a:t>We’ve found all the pieces of this puzzle, all that’s left is to put them together!</a:t>
            </a:r>
          </a:p>
        </p:txBody>
      </p:sp>
    </p:spTree>
    <p:extLst>
      <p:ext uri="{BB962C8B-B14F-4D97-AF65-F5344CB8AC3E}">
        <p14:creationId xmlns:p14="http://schemas.microsoft.com/office/powerpoint/2010/main" val="401711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D511-498C-C780-036B-B4F478FE3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6703A-ABC0-999A-CD6F-1EEB9E549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829F9-37A4-F650-60B0-4B64B976CB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3D15D-C8EB-8F26-A3E9-DC053668F6A7}"/>
              </a:ext>
            </a:extLst>
          </p:cNvPr>
          <p:cNvSpPr>
            <a:spLocks noGrp="1"/>
          </p:cNvSpPr>
          <p:nvPr>
            <p:ph type="sldNum" sz="quarter" idx="5"/>
          </p:nvPr>
        </p:nvSpPr>
        <p:spPr/>
        <p:txBody>
          <a:bodyPr/>
          <a:lstStyle/>
          <a:p>
            <a:fld id="{71A4ABF9-DD3E-4954-A882-9A00EF26D28B}" type="slidenum">
              <a:rPr lang="en-US" smtClean="0"/>
              <a:t>67</a:t>
            </a:fld>
            <a:endParaRPr lang="en-US"/>
          </a:p>
        </p:txBody>
      </p:sp>
    </p:spTree>
    <p:extLst>
      <p:ext uri="{BB962C8B-B14F-4D97-AF65-F5344CB8AC3E}">
        <p14:creationId xmlns:p14="http://schemas.microsoft.com/office/powerpoint/2010/main" val="578036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F7605-6C7B-DD81-FE2E-F5CF1E28A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AC9B7-A824-5429-144C-6B67C7A26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07DB5-AF78-38BD-46AD-C8DC169A8EBF}"/>
              </a:ext>
            </a:extLst>
          </p:cNvPr>
          <p:cNvSpPr>
            <a:spLocks noGrp="1"/>
          </p:cNvSpPr>
          <p:nvPr>
            <p:ph type="body" idx="1"/>
          </p:nvPr>
        </p:nvSpPr>
        <p:spPr/>
        <p:txBody>
          <a:bodyPr/>
          <a:lstStyle/>
          <a:p>
            <a:r>
              <a:rPr lang="en-US" dirty="0"/>
              <a:t>Again, we only looked at Formula A, but if we would have compared to B and C, we would have found Formula C extremely similar to the parent portion of A and Formula B extremely similar to the student portion.  </a:t>
            </a:r>
          </a:p>
          <a:p>
            <a:endParaRPr lang="en-US" dirty="0"/>
          </a:p>
          <a:p>
            <a:r>
              <a:rPr lang="en-US" dirty="0"/>
              <a:t>We could also look at this as the formulas for those with or those without dependents.</a:t>
            </a:r>
          </a:p>
          <a:p>
            <a:endParaRPr lang="en-US" dirty="0"/>
          </a:p>
          <a:p>
            <a:r>
              <a:rPr lang="en-US" dirty="0"/>
              <a:t>The main differences are the percentages used in are tables and calculations.</a:t>
            </a:r>
          </a:p>
        </p:txBody>
      </p:sp>
      <p:sp>
        <p:nvSpPr>
          <p:cNvPr id="4" name="Slide Number Placeholder 3">
            <a:extLst>
              <a:ext uri="{FF2B5EF4-FFF2-40B4-BE49-F238E27FC236}">
                <a16:creationId xmlns:a16="http://schemas.microsoft.com/office/drawing/2014/main" id="{CAB92905-D9CC-4496-8D9F-BF60825C0C9E}"/>
              </a:ext>
            </a:extLst>
          </p:cNvPr>
          <p:cNvSpPr>
            <a:spLocks noGrp="1"/>
          </p:cNvSpPr>
          <p:nvPr>
            <p:ph type="sldNum" sz="quarter" idx="5"/>
          </p:nvPr>
        </p:nvSpPr>
        <p:spPr/>
        <p:txBody>
          <a:bodyPr/>
          <a:lstStyle/>
          <a:p>
            <a:fld id="{71A4ABF9-DD3E-4954-A882-9A00EF26D28B}" type="slidenum">
              <a:rPr lang="en-US" smtClean="0"/>
              <a:t>68</a:t>
            </a:fld>
            <a:endParaRPr lang="en-US"/>
          </a:p>
        </p:txBody>
      </p:sp>
    </p:spTree>
    <p:extLst>
      <p:ext uri="{BB962C8B-B14F-4D97-AF65-F5344CB8AC3E}">
        <p14:creationId xmlns:p14="http://schemas.microsoft.com/office/powerpoint/2010/main" val="5784561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4ABF9-DD3E-4954-A882-9A00EF26D28B}" type="slidenum">
              <a:rPr lang="en-US" smtClean="0"/>
              <a:t>69</a:t>
            </a:fld>
            <a:endParaRPr lang="en-US"/>
          </a:p>
        </p:txBody>
      </p:sp>
    </p:spTree>
    <p:extLst>
      <p:ext uri="{BB962C8B-B14F-4D97-AF65-F5344CB8AC3E}">
        <p14:creationId xmlns:p14="http://schemas.microsoft.com/office/powerpoint/2010/main" val="2716856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8F4CD-65D7-E97C-C22E-D620BBD4C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8264D-83BF-A94C-F5A2-C5C5FB132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D9C65-D714-4B50-D7D5-AAEE9965EB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helpful resources you can access,</a:t>
            </a:r>
          </a:p>
          <a:p>
            <a:endParaRPr lang="en-US" dirty="0"/>
          </a:p>
        </p:txBody>
      </p:sp>
      <p:sp>
        <p:nvSpPr>
          <p:cNvPr id="4" name="Slide Number Placeholder 3">
            <a:extLst>
              <a:ext uri="{FF2B5EF4-FFF2-40B4-BE49-F238E27FC236}">
                <a16:creationId xmlns:a16="http://schemas.microsoft.com/office/drawing/2014/main" id="{2861DFDC-CF99-AD0D-4CC7-F94EC1896C48}"/>
              </a:ext>
            </a:extLst>
          </p:cNvPr>
          <p:cNvSpPr>
            <a:spLocks noGrp="1"/>
          </p:cNvSpPr>
          <p:nvPr>
            <p:ph type="sldNum" sz="quarter" idx="5"/>
          </p:nvPr>
        </p:nvSpPr>
        <p:spPr/>
        <p:txBody>
          <a:bodyPr/>
          <a:lstStyle/>
          <a:p>
            <a:fld id="{71A4ABF9-DD3E-4954-A882-9A00EF26D28B}" type="slidenum">
              <a:rPr lang="en-US" smtClean="0"/>
              <a:t>70</a:t>
            </a:fld>
            <a:endParaRPr lang="en-US"/>
          </a:p>
        </p:txBody>
      </p:sp>
    </p:spTree>
    <p:extLst>
      <p:ext uri="{BB962C8B-B14F-4D97-AF65-F5344CB8AC3E}">
        <p14:creationId xmlns:p14="http://schemas.microsoft.com/office/powerpoint/2010/main" val="314921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9CA9-41A0-DEFD-B871-9BF31061E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A1719-8212-FC4F-6A20-7810BFFA8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4BAC8-39C6-875C-D42E-CCA014CE869D}"/>
              </a:ext>
            </a:extLst>
          </p:cNvPr>
          <p:cNvSpPr>
            <a:spLocks noGrp="1"/>
          </p:cNvSpPr>
          <p:nvPr>
            <p:ph type="body" idx="1"/>
          </p:nvPr>
        </p:nvSpPr>
        <p:spPr/>
        <p:txBody>
          <a:bodyPr/>
          <a:lstStyle/>
          <a:p>
            <a:r>
              <a:rPr lang="en-US" dirty="0"/>
              <a:t>Finally, if you are independent, so you do not need to bring a parent with you, but you have dependents besides your spouse, you will be attending Circus C.</a:t>
            </a:r>
          </a:p>
        </p:txBody>
      </p:sp>
      <p:sp>
        <p:nvSpPr>
          <p:cNvPr id="4" name="Slide Number Placeholder 3">
            <a:extLst>
              <a:ext uri="{FF2B5EF4-FFF2-40B4-BE49-F238E27FC236}">
                <a16:creationId xmlns:a16="http://schemas.microsoft.com/office/drawing/2014/main" id="{19DF417C-F31F-0643-1965-46FC18ECDC4A}"/>
              </a:ext>
            </a:extLst>
          </p:cNvPr>
          <p:cNvSpPr>
            <a:spLocks noGrp="1"/>
          </p:cNvSpPr>
          <p:nvPr>
            <p:ph type="sldNum" sz="quarter" idx="5"/>
          </p:nvPr>
        </p:nvSpPr>
        <p:spPr/>
        <p:txBody>
          <a:bodyPr/>
          <a:lstStyle/>
          <a:p>
            <a:fld id="{71A4ABF9-DD3E-4954-A882-9A00EF26D28B}" type="slidenum">
              <a:rPr lang="en-US" smtClean="0"/>
              <a:t>8</a:t>
            </a:fld>
            <a:endParaRPr lang="en-US"/>
          </a:p>
        </p:txBody>
      </p:sp>
    </p:spTree>
    <p:extLst>
      <p:ext uri="{BB962C8B-B14F-4D97-AF65-F5344CB8AC3E}">
        <p14:creationId xmlns:p14="http://schemas.microsoft.com/office/powerpoint/2010/main" val="323054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25A3-173C-0691-5BBC-8BF9A0C0B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BC86D-CA6B-CBD0-AFE0-B717BDF32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440E1-D185-8F00-C8E2-FD9AA274D765}"/>
              </a:ext>
            </a:extLst>
          </p:cNvPr>
          <p:cNvSpPr>
            <a:spLocks noGrp="1"/>
          </p:cNvSpPr>
          <p:nvPr>
            <p:ph type="body" idx="1"/>
          </p:nvPr>
        </p:nvSpPr>
        <p:spPr/>
        <p:txBody>
          <a:bodyPr/>
          <a:lstStyle/>
          <a:p>
            <a:r>
              <a:rPr lang="en-US" dirty="0"/>
              <a:t>4 examples</a:t>
            </a:r>
          </a:p>
        </p:txBody>
      </p:sp>
      <p:sp>
        <p:nvSpPr>
          <p:cNvPr id="4" name="Slide Number Placeholder 3">
            <a:extLst>
              <a:ext uri="{FF2B5EF4-FFF2-40B4-BE49-F238E27FC236}">
                <a16:creationId xmlns:a16="http://schemas.microsoft.com/office/drawing/2014/main" id="{89941432-205F-D30E-BE73-311F0A01E350}"/>
              </a:ext>
            </a:extLst>
          </p:cNvPr>
          <p:cNvSpPr>
            <a:spLocks noGrp="1"/>
          </p:cNvSpPr>
          <p:nvPr>
            <p:ph type="sldNum" sz="quarter" idx="5"/>
          </p:nvPr>
        </p:nvSpPr>
        <p:spPr/>
        <p:txBody>
          <a:bodyPr/>
          <a:lstStyle/>
          <a:p>
            <a:fld id="{71A4ABF9-DD3E-4954-A882-9A00EF26D28B}" type="slidenum">
              <a:rPr lang="en-US" smtClean="0"/>
              <a:t>9</a:t>
            </a:fld>
            <a:endParaRPr lang="en-US"/>
          </a:p>
        </p:txBody>
      </p:sp>
    </p:spTree>
    <p:extLst>
      <p:ext uri="{BB962C8B-B14F-4D97-AF65-F5344CB8AC3E}">
        <p14:creationId xmlns:p14="http://schemas.microsoft.com/office/powerpoint/2010/main" val="180651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98D30-FC5B-CACA-2652-DB7356FD3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500E8-134C-B805-D92A-82C5DFD4D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1D978-B1C3-E12B-463B-8E7A89BC50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Taylor is 20 years old, unmarried, and lives with their parents, who financially support them. Taylor is a full-time college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circus will they attend?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Circus A</a:t>
            </a:r>
          </a:p>
          <a:p>
            <a:endParaRPr lang="en-US" dirty="0"/>
          </a:p>
        </p:txBody>
      </p:sp>
      <p:sp>
        <p:nvSpPr>
          <p:cNvPr id="4" name="Slide Number Placeholder 3">
            <a:extLst>
              <a:ext uri="{FF2B5EF4-FFF2-40B4-BE49-F238E27FC236}">
                <a16:creationId xmlns:a16="http://schemas.microsoft.com/office/drawing/2014/main" id="{345E5E62-E7C9-4C97-D573-D38842617D72}"/>
              </a:ext>
            </a:extLst>
          </p:cNvPr>
          <p:cNvSpPr>
            <a:spLocks noGrp="1"/>
          </p:cNvSpPr>
          <p:nvPr>
            <p:ph type="sldNum" sz="quarter" idx="5"/>
          </p:nvPr>
        </p:nvSpPr>
        <p:spPr/>
        <p:txBody>
          <a:bodyPr/>
          <a:lstStyle/>
          <a:p>
            <a:fld id="{71A4ABF9-DD3E-4954-A882-9A00EF26D28B}" type="slidenum">
              <a:rPr lang="en-US" smtClean="0"/>
              <a:t>10</a:t>
            </a:fld>
            <a:endParaRPr lang="en-US"/>
          </a:p>
        </p:txBody>
      </p:sp>
    </p:spTree>
    <p:extLst>
      <p:ext uri="{BB962C8B-B14F-4D97-AF65-F5344CB8AC3E}">
        <p14:creationId xmlns:p14="http://schemas.microsoft.com/office/powerpoint/2010/main" val="365005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3122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9702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5022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9492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883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626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6419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5748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7677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7657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7457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9759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9.svg"/><Relationship Id="rId26" Type="http://schemas.openxmlformats.org/officeDocument/2006/relationships/image" Target="../media/image17.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29.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png"/><Relationship Id="rId28" Type="http://schemas.openxmlformats.org/officeDocument/2006/relationships/image" Target="../media/image31.svg"/><Relationship Id="rId10" Type="http://schemas.openxmlformats.org/officeDocument/2006/relationships/image" Target="../media/image21.svg"/><Relationship Id="rId19"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13.svg"/><Relationship Id="rId27"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9.svg"/><Relationship Id="rId26" Type="http://schemas.openxmlformats.org/officeDocument/2006/relationships/image" Target="../media/image17.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29.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png"/><Relationship Id="rId28" Type="http://schemas.openxmlformats.org/officeDocument/2006/relationships/image" Target="../media/image31.svg"/><Relationship Id="rId10" Type="http://schemas.openxmlformats.org/officeDocument/2006/relationships/image" Target="../media/image21.svg"/><Relationship Id="rId19"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13.svg"/><Relationship Id="rId27"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9.svg"/><Relationship Id="rId26" Type="http://schemas.openxmlformats.org/officeDocument/2006/relationships/image" Target="../media/image17.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11.xml"/><Relationship Id="rId16" Type="http://schemas.openxmlformats.org/officeDocument/2006/relationships/image" Target="../media/image29.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png"/><Relationship Id="rId28" Type="http://schemas.openxmlformats.org/officeDocument/2006/relationships/image" Target="../media/image31.svg"/><Relationship Id="rId10" Type="http://schemas.openxmlformats.org/officeDocument/2006/relationships/image" Target="../media/image21.svg"/><Relationship Id="rId19"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13.svg"/><Relationship Id="rId27"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9.svg"/><Relationship Id="rId26" Type="http://schemas.openxmlformats.org/officeDocument/2006/relationships/image" Target="../media/image17.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12.xml"/><Relationship Id="rId16" Type="http://schemas.openxmlformats.org/officeDocument/2006/relationships/image" Target="../media/image29.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png"/><Relationship Id="rId28" Type="http://schemas.openxmlformats.org/officeDocument/2006/relationships/image" Target="../media/image31.svg"/><Relationship Id="rId10" Type="http://schemas.openxmlformats.org/officeDocument/2006/relationships/image" Target="../media/image21.svg"/><Relationship Id="rId19"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13.svg"/><Relationship Id="rId27"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7.svg"/><Relationship Id="rId4" Type="http://schemas.openxmlformats.org/officeDocument/2006/relationships/diagramData" Target="../diagrams/data4.xml"/><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png"/><Relationship Id="rId7" Type="http://schemas.openxmlformats.org/officeDocument/2006/relationships/diagramColors" Target="../diagrams/colors5.xml"/><Relationship Id="rId12" Type="http://schemas.openxmlformats.org/officeDocument/2006/relationships/image" Target="../media/image4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48.png"/><Relationship Id="rId5" Type="http://schemas.openxmlformats.org/officeDocument/2006/relationships/diagramLayout" Target="../diagrams/layout5.xml"/><Relationship Id="rId10" Type="http://schemas.openxmlformats.org/officeDocument/2006/relationships/image" Target="../media/image47.svg"/><Relationship Id="rId4" Type="http://schemas.openxmlformats.org/officeDocument/2006/relationships/diagramData" Target="../diagrams/data5.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9.svg"/><Relationship Id="rId26" Type="http://schemas.openxmlformats.org/officeDocument/2006/relationships/image" Target="../media/image17.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26.xml"/><Relationship Id="rId16" Type="http://schemas.openxmlformats.org/officeDocument/2006/relationships/image" Target="../media/image29.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png"/><Relationship Id="rId10" Type="http://schemas.openxmlformats.org/officeDocument/2006/relationships/image" Target="../media/image21.svg"/><Relationship Id="rId19"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7.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28.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image" Target="../media/image62.svg"/><Relationship Id="rId5" Type="http://schemas.openxmlformats.org/officeDocument/2006/relationships/diagramQuickStyle" Target="../diagrams/quickStyle19.xml"/><Relationship Id="rId10" Type="http://schemas.openxmlformats.org/officeDocument/2006/relationships/image" Target="../media/image61.png"/><Relationship Id="rId4" Type="http://schemas.openxmlformats.org/officeDocument/2006/relationships/diagramLayout" Target="../diagrams/layout19.xml"/><Relationship Id="rId9" Type="http://schemas.openxmlformats.org/officeDocument/2006/relationships/image" Target="../media/image60.sv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4.png"/><Relationship Id="rId7" Type="http://schemas.openxmlformats.org/officeDocument/2006/relationships/diagramColors" Target="../diagrams/colors2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10" Type="http://schemas.openxmlformats.org/officeDocument/2006/relationships/image" Target="../media/image47.svg"/><Relationship Id="rId4" Type="http://schemas.openxmlformats.org/officeDocument/2006/relationships/diagramData" Target="../diagrams/data22.xml"/><Relationship Id="rId9"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4.png"/><Relationship Id="rId7" Type="http://schemas.openxmlformats.org/officeDocument/2006/relationships/diagramColors" Target="../diagrams/colors23.xml"/><Relationship Id="rId12" Type="http://schemas.openxmlformats.org/officeDocument/2006/relationships/image" Target="../media/image66.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23.xml"/><Relationship Id="rId11" Type="http://schemas.openxmlformats.org/officeDocument/2006/relationships/image" Target="../media/image65.png"/><Relationship Id="rId5" Type="http://schemas.openxmlformats.org/officeDocument/2006/relationships/diagramLayout" Target="../diagrams/layout23.xml"/><Relationship Id="rId10" Type="http://schemas.openxmlformats.org/officeDocument/2006/relationships/image" Target="../media/image47.svg"/><Relationship Id="rId4" Type="http://schemas.openxmlformats.org/officeDocument/2006/relationships/diagramData" Target="../diagrams/data23.xml"/><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image" Target="../media/image70.svg"/><Relationship Id="rId5" Type="http://schemas.openxmlformats.org/officeDocument/2006/relationships/diagramQuickStyle" Target="../diagrams/quickStyle24.xml"/><Relationship Id="rId10" Type="http://schemas.openxmlformats.org/officeDocument/2006/relationships/image" Target="../media/image69.png"/><Relationship Id="rId4" Type="http://schemas.openxmlformats.org/officeDocument/2006/relationships/diagramLayout" Target="../diagrams/layout24.xml"/><Relationship Id="rId9" Type="http://schemas.openxmlformats.org/officeDocument/2006/relationships/image" Target="../media/image68.sv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73.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0.sv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25.xml"/><Relationship Id="rId11" Type="http://schemas.openxmlformats.org/officeDocument/2006/relationships/image" Target="../media/image70.svg"/><Relationship Id="rId5" Type="http://schemas.openxmlformats.org/officeDocument/2006/relationships/diagramQuickStyle" Target="../diagrams/quickStyle25.xml"/><Relationship Id="rId10" Type="http://schemas.openxmlformats.org/officeDocument/2006/relationships/image" Target="../media/image69.png"/><Relationship Id="rId4" Type="http://schemas.openxmlformats.org/officeDocument/2006/relationships/diagramLayout" Target="../diagrams/layout25.xml"/><Relationship Id="rId9" Type="http://schemas.openxmlformats.org/officeDocument/2006/relationships/image" Target="../media/image6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70.sv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3.sv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70.sv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3.sv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70.sv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3.svg"/><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70.sv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3.svg"/><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26.xml"/><Relationship Id="rId11" Type="http://schemas.openxmlformats.org/officeDocument/2006/relationships/image" Target="../media/image70.svg"/><Relationship Id="rId5" Type="http://schemas.openxmlformats.org/officeDocument/2006/relationships/diagramQuickStyle" Target="../diagrams/quickStyle26.xml"/><Relationship Id="rId10" Type="http://schemas.openxmlformats.org/officeDocument/2006/relationships/image" Target="../media/image69.png"/><Relationship Id="rId4" Type="http://schemas.openxmlformats.org/officeDocument/2006/relationships/diagramLayout" Target="../diagrams/layout26.xml"/><Relationship Id="rId9" Type="http://schemas.openxmlformats.org/officeDocument/2006/relationships/image" Target="../media/image68.svg"/></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6.svg"/><Relationship Id="rId9" Type="http://schemas.openxmlformats.org/officeDocument/2006/relationships/image" Target="../media/image10.png"/><Relationship Id="rId14" Type="http://schemas.openxmlformats.org/officeDocument/2006/relationships/image" Target="../media/image15.svg"/></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73.sv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0.svg"/><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Colors" Target="../diagrams/colors27.xml"/><Relationship Id="rId11" Type="http://schemas.openxmlformats.org/officeDocument/2006/relationships/image" Target="../media/image70.svg"/><Relationship Id="rId5" Type="http://schemas.openxmlformats.org/officeDocument/2006/relationships/diagramQuickStyle" Target="../diagrams/quickStyle27.xml"/><Relationship Id="rId10" Type="http://schemas.openxmlformats.org/officeDocument/2006/relationships/image" Target="../media/image69.png"/><Relationship Id="rId4" Type="http://schemas.openxmlformats.org/officeDocument/2006/relationships/diagramLayout" Target="../diagrams/layout27.xml"/><Relationship Id="rId9" Type="http://schemas.openxmlformats.org/officeDocument/2006/relationships/image" Target="../media/image68.svg"/></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69.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64.xml"/><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image" Target="../media/image72.png"/><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image" Target="../media/image70.svg"/></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diagramData" Target="../diagrams/data32.xml"/><Relationship Id="rId18" Type="http://schemas.openxmlformats.org/officeDocument/2006/relationships/diagramData" Target="../diagrams/data33.xml"/><Relationship Id="rId3" Type="http://schemas.openxmlformats.org/officeDocument/2006/relationships/diagramData" Target="../diagrams/data30.xml"/><Relationship Id="rId21" Type="http://schemas.openxmlformats.org/officeDocument/2006/relationships/diagramColors" Target="../diagrams/colors33.xml"/><Relationship Id="rId7" Type="http://schemas.microsoft.com/office/2007/relationships/diagramDrawing" Target="../diagrams/drawing30.xml"/><Relationship Id="rId12" Type="http://schemas.microsoft.com/office/2007/relationships/diagramDrawing" Target="../diagrams/drawing31.xml"/><Relationship Id="rId17" Type="http://schemas.microsoft.com/office/2007/relationships/diagramDrawing" Target="../diagrams/drawing32.xml"/><Relationship Id="rId2" Type="http://schemas.openxmlformats.org/officeDocument/2006/relationships/notesSlide" Target="../notesSlides/notesSlide66.xml"/><Relationship Id="rId16" Type="http://schemas.openxmlformats.org/officeDocument/2006/relationships/diagramColors" Target="../diagrams/colors32.xml"/><Relationship Id="rId20" Type="http://schemas.openxmlformats.org/officeDocument/2006/relationships/diagramQuickStyle" Target="../diagrams/quickStyle33.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QuickStyle" Target="../diagrams/quickStyle32.xml"/><Relationship Id="rId10" Type="http://schemas.openxmlformats.org/officeDocument/2006/relationships/diagramQuickStyle" Target="../diagrams/quickStyle31.xml"/><Relationship Id="rId19" Type="http://schemas.openxmlformats.org/officeDocument/2006/relationships/diagramLayout" Target="../diagrams/layout33.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Layout" Target="../diagrams/layout32.xml"/><Relationship Id="rId22" Type="http://schemas.microsoft.com/office/2007/relationships/diagramDrawing" Target="../diagrams/drawing33.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7.svg"/><Relationship Id="rId9"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aspe.hhs.gov/sites/default/files/documents/1c92a9207f3ed5915ca020d58fe77696/detailed-guidelines-2023.pdf"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www.nasfaa.org/uploads/documents/FAFSA_Methodology_Determination_Pell_Title_IV.pdf" TargetMode="External"/><Relationship Id="rId5" Type="http://schemas.openxmlformats.org/officeDocument/2006/relationships/hyperlink" Target="https://www.irs.gov/pub/irs-prior/p17--2023.pdf" TargetMode="External"/><Relationship Id="rId4" Type="http://schemas.openxmlformats.org/officeDocument/2006/relationships/hyperlink" Target="https://fsapartners.ed.gov/sites/default/files/2024-08/20252026StudentAidIndexSAIandPellGrantEligibilityGuide.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9.svg"/><Relationship Id="rId26" Type="http://schemas.openxmlformats.org/officeDocument/2006/relationships/image" Target="../media/image17.svg"/><Relationship Id="rId3" Type="http://schemas.openxmlformats.org/officeDocument/2006/relationships/image" Target="../media/image5.png"/><Relationship Id="rId21"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23.sv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8.xml"/><Relationship Id="rId16" Type="http://schemas.openxmlformats.org/officeDocument/2006/relationships/image" Target="../media/image29.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png"/><Relationship Id="rId24" Type="http://schemas.openxmlformats.org/officeDocument/2006/relationships/image" Target="../media/image1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4.png"/><Relationship Id="rId10" Type="http://schemas.openxmlformats.org/officeDocument/2006/relationships/image" Target="../media/image21.svg"/><Relationship Id="rId19"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digital drawing of a circus tent">
            <a:extLst>
              <a:ext uri="{FF2B5EF4-FFF2-40B4-BE49-F238E27FC236}">
                <a16:creationId xmlns:a16="http://schemas.microsoft.com/office/drawing/2014/main" id="{590A7AB0-55D2-85D2-300C-CC66D80B2ADA}"/>
              </a:ext>
            </a:extLst>
          </p:cNvPr>
          <p:cNvPicPr>
            <a:picLocks noChangeAspect="1"/>
          </p:cNvPicPr>
          <p:nvPr/>
        </p:nvPicPr>
        <p:blipFill>
          <a:blip r:embed="rId2"/>
          <a:srcRect t="27184"/>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EFBAAD93-7DE6-47D1-3609-446AE138A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C9DC40-7A82-42AC-9629-5F8DFDE04EA2}"/>
              </a:ext>
            </a:extLst>
          </p:cNvPr>
          <p:cNvSpPr>
            <a:spLocks noGrp="1"/>
          </p:cNvSpPr>
          <p:nvPr>
            <p:ph type="ctrTitle"/>
          </p:nvPr>
        </p:nvSpPr>
        <p:spPr>
          <a:xfrm>
            <a:off x="7145736" y="908651"/>
            <a:ext cx="4754880" cy="4171779"/>
          </a:xfrm>
        </p:spPr>
        <p:txBody>
          <a:bodyPr anchor="t">
            <a:normAutofit/>
          </a:bodyPr>
          <a:lstStyle/>
          <a:p>
            <a:r>
              <a:rPr lang="en-US" sz="6000" dirty="0"/>
              <a:t>Welcome to the Circus</a:t>
            </a:r>
          </a:p>
        </p:txBody>
      </p:sp>
      <p:sp>
        <p:nvSpPr>
          <p:cNvPr id="3" name="Subtitle 2">
            <a:extLst>
              <a:ext uri="{FF2B5EF4-FFF2-40B4-BE49-F238E27FC236}">
                <a16:creationId xmlns:a16="http://schemas.microsoft.com/office/drawing/2014/main" id="{BDD32F4B-846F-C76D-8EEF-5F771CD67400}"/>
              </a:ext>
            </a:extLst>
          </p:cNvPr>
          <p:cNvSpPr>
            <a:spLocks noGrp="1"/>
          </p:cNvSpPr>
          <p:nvPr>
            <p:ph type="subTitle" idx="1"/>
          </p:nvPr>
        </p:nvSpPr>
        <p:spPr>
          <a:xfrm>
            <a:off x="7145736" y="2826180"/>
            <a:ext cx="4754880" cy="1003638"/>
          </a:xfrm>
        </p:spPr>
        <p:txBody>
          <a:bodyPr anchor="b">
            <a:normAutofit fontScale="85000" lnSpcReduction="20000"/>
          </a:bodyPr>
          <a:lstStyle/>
          <a:p>
            <a:r>
              <a:rPr lang="en-US" sz="3200" dirty="0"/>
              <a:t>Juggling the </a:t>
            </a:r>
          </a:p>
          <a:p>
            <a:r>
              <a:rPr lang="en-US" sz="3200" dirty="0"/>
              <a:t>Student Aid Index (SAI)</a:t>
            </a:r>
          </a:p>
        </p:txBody>
      </p:sp>
      <p:cxnSp>
        <p:nvCxnSpPr>
          <p:cNvPr id="15" name="Straight Connector 14">
            <a:extLst>
              <a:ext uri="{FF2B5EF4-FFF2-40B4-BE49-F238E27FC236}">
                <a16:creationId xmlns:a16="http://schemas.microsoft.com/office/drawing/2014/main" id="{90236859-7780-1451-40B8-74A77E2715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232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482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par>
                          <p:cTn id="8" fill="hold">
                            <p:stCondLst>
                              <p:cond delay="208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8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0F08ED-7B64-729C-A2CE-8F3938938C0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FEB2B05-8F33-60B7-4579-5BAD3095D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234B360-922F-3775-82FB-F39A1D9B5A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AAB953D6-EDB3-03F9-65EE-875070614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0CB1E3-42F0-651E-A23A-43C6FF5D4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B3094221-40CB-56A6-0295-7687EAB69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C40A2B41-48FC-316F-813E-475740B7C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9593C731-B90D-A2DC-39DE-3B2875949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F73739-B36C-62B4-D84A-518C1143B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AAA47322-E0D8-5B8A-68B7-5F6DB4F1BB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7327E170-E53B-4267-F418-D8B54D188E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95874561-81D4-5F70-D121-F58A601AC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4E91A84-979E-5F34-F901-FB5C10BE5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13E092E1-3F68-7E45-1F5A-6C70C092EA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A25DF9AB-DEDC-3AFE-99A4-ECF96758F477}"/>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sp>
        <p:nvSpPr>
          <p:cNvPr id="4" name="TextBox 3">
            <a:extLst>
              <a:ext uri="{FF2B5EF4-FFF2-40B4-BE49-F238E27FC236}">
                <a16:creationId xmlns:a16="http://schemas.microsoft.com/office/drawing/2014/main" id="{DC1C97C2-5CCF-ED12-015E-BA535C27CB3F}"/>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sp>
        <p:nvSpPr>
          <p:cNvPr id="5" name="TextBox 4">
            <a:extLst>
              <a:ext uri="{FF2B5EF4-FFF2-40B4-BE49-F238E27FC236}">
                <a16:creationId xmlns:a16="http://schemas.microsoft.com/office/drawing/2014/main" id="{1A0FA5F2-5033-4E46-59DE-B61FCD4752AF}"/>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8" name="Graphic 7" descr="Woman with solid fill">
            <a:extLst>
              <a:ext uri="{FF2B5EF4-FFF2-40B4-BE49-F238E27FC236}">
                <a16:creationId xmlns:a16="http://schemas.microsoft.com/office/drawing/2014/main" id="{146F31B3-563D-3E14-A99D-E81E3ADD86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C50FF9EA-BA21-454F-3329-A12318BEEA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523" y="937016"/>
            <a:ext cx="914400" cy="914400"/>
          </a:xfrm>
          <a:prstGeom prst="rect">
            <a:avLst/>
          </a:prstGeom>
        </p:spPr>
      </p:pic>
      <p:pic>
        <p:nvPicPr>
          <p:cNvPr id="11" name="Graphic 10" descr="Man with baby with solid fill">
            <a:extLst>
              <a:ext uri="{FF2B5EF4-FFF2-40B4-BE49-F238E27FC236}">
                <a16:creationId xmlns:a16="http://schemas.microsoft.com/office/drawing/2014/main" id="{3A365C33-D5FD-FE19-BCC4-63BA791433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3D0C2FBB-52DF-422A-E726-1124E1DBA8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14819" y="924479"/>
            <a:ext cx="914400" cy="914400"/>
          </a:xfrm>
          <a:prstGeom prst="rect">
            <a:avLst/>
          </a:prstGeom>
        </p:spPr>
      </p:pic>
      <p:grpSp>
        <p:nvGrpSpPr>
          <p:cNvPr id="6" name="Group 5">
            <a:extLst>
              <a:ext uri="{FF2B5EF4-FFF2-40B4-BE49-F238E27FC236}">
                <a16:creationId xmlns:a16="http://schemas.microsoft.com/office/drawing/2014/main" id="{3EFC1052-E4C3-B8E3-E530-04346E3189C2}"/>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8C690779-7515-5144-6E96-24554B61557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1952EBEE-643F-C181-013C-179A7057DFD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C158B109-06B8-5C9D-C0FB-5C501B4070A9}"/>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B0067758-4525-82F4-C0BF-9000E62CB3A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8D1E6FDA-0A2F-0EBA-EEE3-16A9C6C62C7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EC70AB7D-9306-2ECC-6CAC-A2073525DEE0}"/>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875EFFD0-4D63-7100-1509-BABAAE20E6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84155486-B65B-E070-DF2B-2A8C97DFF31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5B3B29EE-7126-A353-DB34-9A2131849CA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4A46F542-53C4-C874-CAED-8BB65A554B9A}"/>
              </a:ext>
            </a:extLst>
          </p:cNvPr>
          <p:cNvSpPr txBox="1">
            <a:spLocks/>
          </p:cNvSpPr>
          <p:nvPr/>
        </p:nvSpPr>
        <p:spPr>
          <a:xfrm>
            <a:off x="672658" y="5057776"/>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
        <p:nvSpPr>
          <p:cNvPr id="26" name="Text Placeholder 2">
            <a:extLst>
              <a:ext uri="{FF2B5EF4-FFF2-40B4-BE49-F238E27FC236}">
                <a16:creationId xmlns:a16="http://schemas.microsoft.com/office/drawing/2014/main" id="{7F97BBFB-17B1-CE21-CDDE-F70F40D7680B}"/>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
        <p:nvSpPr>
          <p:cNvPr id="27" name="Text Placeholder 2">
            <a:extLst>
              <a:ext uri="{FF2B5EF4-FFF2-40B4-BE49-F238E27FC236}">
                <a16:creationId xmlns:a16="http://schemas.microsoft.com/office/drawing/2014/main" id="{C0A5EF77-7D44-E02E-3F56-D503C5C254DF}"/>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pic>
        <p:nvPicPr>
          <p:cNvPr id="15" name="Graphic 14" descr="Joker hat with solid fill">
            <a:extLst>
              <a:ext uri="{FF2B5EF4-FFF2-40B4-BE49-F238E27FC236}">
                <a16:creationId xmlns:a16="http://schemas.microsoft.com/office/drawing/2014/main" id="{DFB4F2EC-9DDE-E8E0-4CB8-EFFF2675057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468216" y="5654249"/>
            <a:ext cx="1247775" cy="1247775"/>
          </a:xfrm>
          <a:prstGeom prst="rect">
            <a:avLst/>
          </a:prstGeom>
        </p:spPr>
      </p:pic>
    </p:spTree>
    <p:extLst>
      <p:ext uri="{BB962C8B-B14F-4D97-AF65-F5344CB8AC3E}">
        <p14:creationId xmlns:p14="http://schemas.microsoft.com/office/powerpoint/2010/main" val="162475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75E-6 -3.33333E-6 L -0.02019 -0.21666 C -0.02344 -0.26412 -0.04011 -0.31134 -0.06355 -0.34629 C -0.09063 -0.38703 -0.11836 -0.40532 -0.14506 -0.40208 L -0.26927 -0.40115 " pathEditMode="relative" rAng="13200000" ptsTypes="AAAAA">
                                      <p:cBhvr>
                                        <p:cTn id="6" dur="2000" fill="hold"/>
                                        <p:tgtEl>
                                          <p:spTgt spid="15"/>
                                        </p:tgtEl>
                                        <p:attrNameLst>
                                          <p:attrName>ppt_x</p:attrName>
                                          <p:attrName>ppt_y</p:attrName>
                                        </p:attrNameLst>
                                      </p:cBhvr>
                                      <p:rCtr x="-9987" y="-2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EDCC81-59CF-1F76-880D-F4503F18D292}"/>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D639BA4-CC44-30D5-7C60-3E63C710F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D52148F-AF06-8364-814E-80E85898C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F52C24A8-81FD-8327-33BE-50EDC98D0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C5FF426-5AC2-8270-2930-ACEF411D9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FFFFAB93-26C8-96BD-65CF-8872F305B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057D9232-3F86-D11F-C72B-349F5E4472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71CFAEAE-5E10-98F1-7C06-A19B358FB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9559CBD-1B87-4C7F-A1F6-59DF84A41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F6C4E731-93C2-23E3-0FB9-8A859C56B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1BAC6EC6-06E8-5108-C2FC-20AF434399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8205B907-DD5F-889D-D278-98B7AFFF0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47439F-44A6-1674-F72C-3CB7192F54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4AF01A01-51C7-6A35-F227-61841931D6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D915E6BC-5B23-8FFE-CA82-9571D7B179E5}"/>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sp>
        <p:nvSpPr>
          <p:cNvPr id="4" name="TextBox 3">
            <a:extLst>
              <a:ext uri="{FF2B5EF4-FFF2-40B4-BE49-F238E27FC236}">
                <a16:creationId xmlns:a16="http://schemas.microsoft.com/office/drawing/2014/main" id="{B5FA849E-1D79-A8CD-0687-A6FAD5C653BA}"/>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sp>
        <p:nvSpPr>
          <p:cNvPr id="5" name="TextBox 4">
            <a:extLst>
              <a:ext uri="{FF2B5EF4-FFF2-40B4-BE49-F238E27FC236}">
                <a16:creationId xmlns:a16="http://schemas.microsoft.com/office/drawing/2014/main" id="{A2F6DBBC-F1F7-5FC1-7917-35758826E8C2}"/>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8" name="Graphic 7" descr="Woman with solid fill">
            <a:extLst>
              <a:ext uri="{FF2B5EF4-FFF2-40B4-BE49-F238E27FC236}">
                <a16:creationId xmlns:a16="http://schemas.microsoft.com/office/drawing/2014/main" id="{8A3713C1-7196-8C07-B983-A55C36D780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44D0A2C6-A5C8-AB9C-B63B-63A874B858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523" y="937016"/>
            <a:ext cx="914400" cy="914400"/>
          </a:xfrm>
          <a:prstGeom prst="rect">
            <a:avLst/>
          </a:prstGeom>
        </p:spPr>
      </p:pic>
      <p:pic>
        <p:nvPicPr>
          <p:cNvPr id="11" name="Graphic 10" descr="Man with baby with solid fill">
            <a:extLst>
              <a:ext uri="{FF2B5EF4-FFF2-40B4-BE49-F238E27FC236}">
                <a16:creationId xmlns:a16="http://schemas.microsoft.com/office/drawing/2014/main" id="{0823CBFB-F19F-37C8-91E8-7BC3A928277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0B2ED2E6-AAA0-7477-6844-146399D10B5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14819" y="924479"/>
            <a:ext cx="914400" cy="914400"/>
          </a:xfrm>
          <a:prstGeom prst="rect">
            <a:avLst/>
          </a:prstGeom>
        </p:spPr>
      </p:pic>
      <p:grpSp>
        <p:nvGrpSpPr>
          <p:cNvPr id="6" name="Group 5">
            <a:extLst>
              <a:ext uri="{FF2B5EF4-FFF2-40B4-BE49-F238E27FC236}">
                <a16:creationId xmlns:a16="http://schemas.microsoft.com/office/drawing/2014/main" id="{EDB7A5FE-E1F4-CCB0-1012-282C362C5B25}"/>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AE1820CE-9575-1D80-A746-C3F82DA305C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89D8F13D-6247-6DC6-E9A0-9A60C36E6B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02E16FD0-5B6F-1317-24D1-E8DAA1346FDE}"/>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2E6F8D57-8DC5-8C4D-DDE3-626812FF2CF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736E8BEA-EFF3-FBE8-C08F-910266D224A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38F0E07F-73A0-8DB5-9BAE-D11166761FE0}"/>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440D952F-5086-0FCC-DDBA-B3DBF6BB4C6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EB94983E-670B-BB6F-F556-00B75C23F35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ECC30131-FF48-A9D4-46D3-AB0DB164617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55B645D7-704D-9CB5-EB76-8D511B6D4DD7}"/>
              </a:ext>
            </a:extLst>
          </p:cNvPr>
          <p:cNvSpPr txBox="1">
            <a:spLocks/>
          </p:cNvSpPr>
          <p:nvPr/>
        </p:nvSpPr>
        <p:spPr>
          <a:xfrm>
            <a:off x="672658" y="5057776"/>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
        <p:nvSpPr>
          <p:cNvPr id="26" name="Text Placeholder 2">
            <a:extLst>
              <a:ext uri="{FF2B5EF4-FFF2-40B4-BE49-F238E27FC236}">
                <a16:creationId xmlns:a16="http://schemas.microsoft.com/office/drawing/2014/main" id="{31704495-7C2C-B8AB-215E-790E8338219F}"/>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
        <p:nvSpPr>
          <p:cNvPr id="27" name="Text Placeholder 2">
            <a:extLst>
              <a:ext uri="{FF2B5EF4-FFF2-40B4-BE49-F238E27FC236}">
                <a16:creationId xmlns:a16="http://schemas.microsoft.com/office/drawing/2014/main" id="{4FAA0F7A-5246-35DC-EB28-DFB366072C07}"/>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pic>
        <p:nvPicPr>
          <p:cNvPr id="15" name="Graphic 14" descr="Joker hat with solid fill">
            <a:extLst>
              <a:ext uri="{FF2B5EF4-FFF2-40B4-BE49-F238E27FC236}">
                <a16:creationId xmlns:a16="http://schemas.microsoft.com/office/drawing/2014/main" id="{D8F4419C-E074-6DF3-4797-4C214FB2C33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468216" y="5654249"/>
            <a:ext cx="1247775" cy="1247775"/>
          </a:xfrm>
          <a:prstGeom prst="rect">
            <a:avLst/>
          </a:prstGeom>
        </p:spPr>
      </p:pic>
    </p:spTree>
    <p:extLst>
      <p:ext uri="{BB962C8B-B14F-4D97-AF65-F5344CB8AC3E}">
        <p14:creationId xmlns:p14="http://schemas.microsoft.com/office/powerpoint/2010/main" val="540908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29466 -0.47986 L 0.15325 -0.46343 C 0.12266 -0.46181 0.09075 -0.4331 0.06602 -0.38912 C 0.03763 -0.33889 0.02331 -0.28472 0.02305 -0.23009 L 0.01211 0.02199 " pathEditMode="relative" rAng="8100000" ptsTypes="AAAAA">
                                      <p:cBhvr>
                                        <p:cTn id="6" dur="2000" spd="-100000" fill="hold"/>
                                        <p:tgtEl>
                                          <p:spTgt spid="15"/>
                                        </p:tgtEl>
                                        <p:attrNameLst>
                                          <p:attrName>ppt_x</p:attrName>
                                          <p:attrName>ppt_y</p:attrName>
                                        </p:attrNameLst>
                                      </p:cBhvr>
                                      <p:rCtr x="-18555" y="1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1BB41B-31D4-4231-C453-06F894AEB0CA}"/>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220689-098F-6F1B-CF21-198EFC7E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748E2A8-FCBF-B1F4-0A7E-D31E82732B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5C6B964F-E76C-6F61-AEFD-0CCE1574C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EE6ED7-C32E-B4C0-56B5-0371532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F4DD8A3D-EF8E-04E9-1EE5-59B7DE2DF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9901C07E-F763-6D88-C356-CCC032254A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862E076A-1BE3-8DF9-16A2-1B68F5CEF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C221F94-FAF5-61D2-D105-CCC878AF81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695D914C-4996-657D-390A-7F5408E861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0F613F33-541D-5D2C-C6E9-34868F0CF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419E48CB-4A7B-DA41-4A60-421137FDA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049587-F6C0-1023-EBF2-2441182E0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1EC7D265-CDF7-C876-8CFD-E029A48495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94015F68-916C-7764-38DD-91827CA1365C}"/>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sp>
        <p:nvSpPr>
          <p:cNvPr id="4" name="TextBox 3">
            <a:extLst>
              <a:ext uri="{FF2B5EF4-FFF2-40B4-BE49-F238E27FC236}">
                <a16:creationId xmlns:a16="http://schemas.microsoft.com/office/drawing/2014/main" id="{D46E7689-AFA5-F11F-532F-2AA67E461B5E}"/>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sp>
        <p:nvSpPr>
          <p:cNvPr id="5" name="TextBox 4">
            <a:extLst>
              <a:ext uri="{FF2B5EF4-FFF2-40B4-BE49-F238E27FC236}">
                <a16:creationId xmlns:a16="http://schemas.microsoft.com/office/drawing/2014/main" id="{CD157BFF-5D47-6AA3-CC72-715B2265A53A}"/>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8" name="Graphic 7" descr="Woman with solid fill">
            <a:extLst>
              <a:ext uri="{FF2B5EF4-FFF2-40B4-BE49-F238E27FC236}">
                <a16:creationId xmlns:a16="http://schemas.microsoft.com/office/drawing/2014/main" id="{DA5A170F-82C6-8AAC-F739-B87B0BADF0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FA4819BE-BD46-6765-F974-D3367E01C8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523" y="937016"/>
            <a:ext cx="914400" cy="914400"/>
          </a:xfrm>
          <a:prstGeom prst="rect">
            <a:avLst/>
          </a:prstGeom>
        </p:spPr>
      </p:pic>
      <p:pic>
        <p:nvPicPr>
          <p:cNvPr id="11" name="Graphic 10" descr="Man with baby with solid fill">
            <a:extLst>
              <a:ext uri="{FF2B5EF4-FFF2-40B4-BE49-F238E27FC236}">
                <a16:creationId xmlns:a16="http://schemas.microsoft.com/office/drawing/2014/main" id="{999ED387-BD48-CC5E-562F-6E0DA08D75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159096DF-58AA-465F-07C1-34377140F24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14819" y="924479"/>
            <a:ext cx="914400" cy="914400"/>
          </a:xfrm>
          <a:prstGeom prst="rect">
            <a:avLst/>
          </a:prstGeom>
        </p:spPr>
      </p:pic>
      <p:grpSp>
        <p:nvGrpSpPr>
          <p:cNvPr id="6" name="Group 5">
            <a:extLst>
              <a:ext uri="{FF2B5EF4-FFF2-40B4-BE49-F238E27FC236}">
                <a16:creationId xmlns:a16="http://schemas.microsoft.com/office/drawing/2014/main" id="{7198AAD5-6495-3956-972A-692382F0E296}"/>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2FDD52FA-204A-AAC1-E98C-D7DC76C5237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1A460D87-DF95-04B4-D71F-B83094F316B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FC91832E-CBA0-44F5-0E02-65AE2D7A82C4}"/>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A20A203D-F516-13F7-AD07-A1D31309CF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17995CBD-0BF8-EF49-3655-1374900F2A4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34078F15-53C1-F280-D755-F6FA721833C4}"/>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8E4D204B-E11E-1F09-A97D-612B5CC70BE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30EC94E2-BFBA-756D-3498-C31E2DF7AB5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85C0254B-1F2E-720F-832E-A7320A7C249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03D18908-AAA5-5750-CDDA-E22F05F58573}"/>
              </a:ext>
            </a:extLst>
          </p:cNvPr>
          <p:cNvSpPr txBox="1">
            <a:spLocks/>
          </p:cNvSpPr>
          <p:nvPr/>
        </p:nvSpPr>
        <p:spPr>
          <a:xfrm>
            <a:off x="672658" y="5057776"/>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
        <p:nvSpPr>
          <p:cNvPr id="26" name="Text Placeholder 2">
            <a:extLst>
              <a:ext uri="{FF2B5EF4-FFF2-40B4-BE49-F238E27FC236}">
                <a16:creationId xmlns:a16="http://schemas.microsoft.com/office/drawing/2014/main" id="{F6E7AC3C-9DE7-03D4-05E3-949A64D9C7A6}"/>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
        <p:nvSpPr>
          <p:cNvPr id="27" name="Text Placeholder 2">
            <a:extLst>
              <a:ext uri="{FF2B5EF4-FFF2-40B4-BE49-F238E27FC236}">
                <a16:creationId xmlns:a16="http://schemas.microsoft.com/office/drawing/2014/main" id="{B4206537-444E-6413-E03E-A642D2768E8A}"/>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pic>
        <p:nvPicPr>
          <p:cNvPr id="15" name="Graphic 14" descr="Joker hat with solid fill">
            <a:extLst>
              <a:ext uri="{FF2B5EF4-FFF2-40B4-BE49-F238E27FC236}">
                <a16:creationId xmlns:a16="http://schemas.microsoft.com/office/drawing/2014/main" id="{12955B2B-3D62-2217-5929-08179B2308B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468216" y="5654249"/>
            <a:ext cx="1247775" cy="1247775"/>
          </a:xfrm>
          <a:prstGeom prst="rect">
            <a:avLst/>
          </a:prstGeom>
        </p:spPr>
      </p:pic>
    </p:spTree>
    <p:extLst>
      <p:ext uri="{BB962C8B-B14F-4D97-AF65-F5344CB8AC3E}">
        <p14:creationId xmlns:p14="http://schemas.microsoft.com/office/powerpoint/2010/main" val="392019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26 -0.44329 L 4.16667E-7 0.00093 " pathEditMode="relative" rAng="0" ptsTypes="AA">
                                      <p:cBhvr>
                                        <p:cTn id="6" dur="2000" spd="-100000" fill="hold"/>
                                        <p:tgtEl>
                                          <p:spTgt spid="15"/>
                                        </p:tgtEl>
                                        <p:attrNameLst>
                                          <p:attrName>ppt_x</p:attrName>
                                          <p:attrName>ppt_y</p:attrName>
                                        </p:attrNameLst>
                                      </p:cBhvr>
                                      <p:rCtr x="-13" y="2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7C998C-46CB-8682-BA87-D459083B980A}"/>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7CFA650-5896-14A4-472D-35DB22630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0275751-AEEA-8B79-8338-28956B028B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14055AB5-D0D9-54F9-1FFC-F61E4730D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1790D4-4AFD-06D3-F87F-77001132A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3A6BE834-9878-13A1-7AFC-413B4A4D62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F69C3972-0CB0-9636-7239-AA25DB4ED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479469F9-A05C-7692-69F6-A7AE7C853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A0F85A-A09D-0B13-5975-DDC4EEC4D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36770078-B31D-096F-AB7C-6B345B5A6F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54F90127-5659-844A-AC5B-9B47C9A212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2946AD37-5B23-7AA6-A1F0-2623C1C39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D48FAB8-6242-35D3-6855-654410D63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2A174E02-3B42-A451-5533-30C7FD8AD7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1EDE175E-0D48-C0ED-B8A8-EACBF493BECA}"/>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sp>
        <p:nvSpPr>
          <p:cNvPr id="4" name="TextBox 3">
            <a:extLst>
              <a:ext uri="{FF2B5EF4-FFF2-40B4-BE49-F238E27FC236}">
                <a16:creationId xmlns:a16="http://schemas.microsoft.com/office/drawing/2014/main" id="{B1102D0A-1556-2B94-A2EE-52E1F1A17828}"/>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sp>
        <p:nvSpPr>
          <p:cNvPr id="5" name="TextBox 4">
            <a:extLst>
              <a:ext uri="{FF2B5EF4-FFF2-40B4-BE49-F238E27FC236}">
                <a16:creationId xmlns:a16="http://schemas.microsoft.com/office/drawing/2014/main" id="{28AAD8FF-DCBE-DBC4-BA8E-8C0E97C10FD4}"/>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8" name="Graphic 7" descr="Woman with solid fill">
            <a:extLst>
              <a:ext uri="{FF2B5EF4-FFF2-40B4-BE49-F238E27FC236}">
                <a16:creationId xmlns:a16="http://schemas.microsoft.com/office/drawing/2014/main" id="{7E0341BA-4452-8D9E-580C-75FDC884B7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3512877D-724B-B52B-B266-A8373E896E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523" y="937016"/>
            <a:ext cx="914400" cy="914400"/>
          </a:xfrm>
          <a:prstGeom prst="rect">
            <a:avLst/>
          </a:prstGeom>
        </p:spPr>
      </p:pic>
      <p:pic>
        <p:nvPicPr>
          <p:cNvPr id="11" name="Graphic 10" descr="Man with baby with solid fill">
            <a:extLst>
              <a:ext uri="{FF2B5EF4-FFF2-40B4-BE49-F238E27FC236}">
                <a16:creationId xmlns:a16="http://schemas.microsoft.com/office/drawing/2014/main" id="{0E8D66E3-1283-FCEA-71CD-53DAC5DE22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6A2528ED-734B-FFF2-D04D-26EA7B4BF7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14819" y="924479"/>
            <a:ext cx="914400" cy="914400"/>
          </a:xfrm>
          <a:prstGeom prst="rect">
            <a:avLst/>
          </a:prstGeom>
        </p:spPr>
      </p:pic>
      <p:grpSp>
        <p:nvGrpSpPr>
          <p:cNvPr id="6" name="Group 5">
            <a:extLst>
              <a:ext uri="{FF2B5EF4-FFF2-40B4-BE49-F238E27FC236}">
                <a16:creationId xmlns:a16="http://schemas.microsoft.com/office/drawing/2014/main" id="{34ECDBE3-39D2-D55A-CD84-502A880DF525}"/>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4C4587EB-57D5-3D5E-76DA-B31B993F5DC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00D4C6F7-33E3-2C52-5FF5-701D5F8CAE9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A603DD12-7260-C492-5C24-E030E943B8DF}"/>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BF6734F2-27E2-A0A8-28B3-5A6BDC22698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8E4653FE-63FD-6531-2F01-621D9F89A08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45BFB3C1-30AE-E005-0436-901A547CD3FA}"/>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B1531F35-918C-23A4-8FD7-77DE30D256D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A72B5BAC-32BF-3C9C-72BB-85738C6F713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37FEB438-F7F0-293B-9B7E-5FB996F47DE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2A292D5E-40AF-AA67-810B-7B59F20BBFD0}"/>
              </a:ext>
            </a:extLst>
          </p:cNvPr>
          <p:cNvSpPr txBox="1">
            <a:spLocks/>
          </p:cNvSpPr>
          <p:nvPr/>
        </p:nvSpPr>
        <p:spPr>
          <a:xfrm>
            <a:off x="672658" y="5057776"/>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
        <p:nvSpPr>
          <p:cNvPr id="26" name="Text Placeholder 2">
            <a:extLst>
              <a:ext uri="{FF2B5EF4-FFF2-40B4-BE49-F238E27FC236}">
                <a16:creationId xmlns:a16="http://schemas.microsoft.com/office/drawing/2014/main" id="{4D32B8E4-673F-EDCE-C420-A693D2630006}"/>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
        <p:nvSpPr>
          <p:cNvPr id="27" name="Text Placeholder 2">
            <a:extLst>
              <a:ext uri="{FF2B5EF4-FFF2-40B4-BE49-F238E27FC236}">
                <a16:creationId xmlns:a16="http://schemas.microsoft.com/office/drawing/2014/main" id="{9ABA28C4-62A8-BD67-F5FE-7B844BA97127}"/>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pic>
        <p:nvPicPr>
          <p:cNvPr id="15" name="Graphic 14" descr="Joker hat with solid fill">
            <a:extLst>
              <a:ext uri="{FF2B5EF4-FFF2-40B4-BE49-F238E27FC236}">
                <a16:creationId xmlns:a16="http://schemas.microsoft.com/office/drawing/2014/main" id="{43F35872-8FE1-D673-1F9C-E46A66D4E1F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468216" y="5654249"/>
            <a:ext cx="1247775" cy="1247775"/>
          </a:xfrm>
          <a:prstGeom prst="rect">
            <a:avLst/>
          </a:prstGeom>
        </p:spPr>
      </p:pic>
    </p:spTree>
    <p:extLst>
      <p:ext uri="{BB962C8B-B14F-4D97-AF65-F5344CB8AC3E}">
        <p14:creationId xmlns:p14="http://schemas.microsoft.com/office/powerpoint/2010/main" val="3407034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75E-6 -3.33333E-6 L -0.02019 -0.21666 C -0.02344 -0.26412 -0.04011 -0.31134 -0.06355 -0.34629 C -0.09063 -0.38703 -0.11836 -0.40532 -0.14506 -0.40208 L -0.26927 -0.40115 " pathEditMode="relative" rAng="13200000" ptsTypes="AAAAA">
                                      <p:cBhvr>
                                        <p:cTn id="6" dur="2000" fill="hold"/>
                                        <p:tgtEl>
                                          <p:spTgt spid="15"/>
                                        </p:tgtEl>
                                        <p:attrNameLst>
                                          <p:attrName>ppt_x</p:attrName>
                                          <p:attrName>ppt_y</p:attrName>
                                        </p:attrNameLst>
                                      </p:cBhvr>
                                      <p:rCtr x="-9987" y="-2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0D039D-3F1C-6C1B-7966-3B4179C0782D}"/>
            </a:ext>
          </a:extLst>
        </p:cNvPr>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B8AAA756-9BC2-36FD-66D2-B51668B62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AE9F56-71BD-A60E-6EEE-895E623DE0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30C8BB23-3EF4-134F-0F1F-731E6493C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lue and white circus tent against a sunset">
            <a:extLst>
              <a:ext uri="{FF2B5EF4-FFF2-40B4-BE49-F238E27FC236}">
                <a16:creationId xmlns:a16="http://schemas.microsoft.com/office/drawing/2014/main" id="{88E1A266-3002-B510-67F3-86FEB8BEF186}"/>
              </a:ext>
            </a:extLst>
          </p:cNvPr>
          <p:cNvPicPr>
            <a:picLocks noChangeAspect="1"/>
          </p:cNvPicPr>
          <p:nvPr/>
        </p:nvPicPr>
        <p:blipFill>
          <a:blip r:embed="rId3"/>
          <a:srcRect l="29570" r="22963" b="-1"/>
          <a:stretch/>
        </p:blipFill>
        <p:spPr>
          <a:xfrm>
            <a:off x="1" y="10"/>
            <a:ext cx="4876799" cy="6857989"/>
          </a:xfrm>
          <a:prstGeom prst="rect">
            <a:avLst/>
          </a:prstGeom>
        </p:spPr>
      </p:pic>
      <p:sp>
        <p:nvSpPr>
          <p:cNvPr id="2" name="Title 1">
            <a:extLst>
              <a:ext uri="{FF2B5EF4-FFF2-40B4-BE49-F238E27FC236}">
                <a16:creationId xmlns:a16="http://schemas.microsoft.com/office/drawing/2014/main" id="{A1F94A67-69CB-FD82-965D-C8FC7B9B5868}"/>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t>Which tent do I go in?</a:t>
            </a:r>
          </a:p>
        </p:txBody>
      </p:sp>
      <p:sp>
        <p:nvSpPr>
          <p:cNvPr id="3" name="Text Placeholder 2">
            <a:extLst>
              <a:ext uri="{FF2B5EF4-FFF2-40B4-BE49-F238E27FC236}">
                <a16:creationId xmlns:a16="http://schemas.microsoft.com/office/drawing/2014/main" id="{B2571AAB-3D9C-FD9E-0AAF-B8A9B837E249}"/>
              </a:ext>
            </a:extLst>
          </p:cNvPr>
          <p:cNvSpPr>
            <a:spLocks noGrp="1"/>
          </p:cNvSpPr>
          <p:nvPr>
            <p:ph type="body" idx="1"/>
          </p:nvPr>
        </p:nvSpPr>
        <p:spPr>
          <a:xfrm>
            <a:off x="5619964" y="4785543"/>
            <a:ext cx="5322013" cy="1005657"/>
          </a:xfrm>
        </p:spPr>
        <p:txBody>
          <a:bodyPr vert="horz" lIns="91440" tIns="45720" rIns="91440" bIns="45720" rtlCol="0" anchor="b">
            <a:normAutofit/>
          </a:bodyPr>
          <a:lstStyle/>
          <a:p>
            <a:r>
              <a:rPr lang="en-US" sz="2800" dirty="0">
                <a:solidFill>
                  <a:schemeClr val="tx1"/>
                </a:solidFill>
              </a:rPr>
              <a:t>SAI Flowchart</a:t>
            </a:r>
          </a:p>
        </p:txBody>
      </p:sp>
      <p:cxnSp>
        <p:nvCxnSpPr>
          <p:cNvPr id="40" name="Straight Connector 39">
            <a:extLst>
              <a:ext uri="{FF2B5EF4-FFF2-40B4-BE49-F238E27FC236}">
                <a16:creationId xmlns:a16="http://schemas.microsoft.com/office/drawing/2014/main" id="{FA79480A-6008-FE2C-9C05-0C59D03AB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D6C2AB-892C-EA77-DC32-0F88DDB07A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317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FEFA25-16A3-3691-F25C-E7F12B96521E}"/>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70BE2986-9490-E8B6-BDF6-1EE7FBE68DB3}"/>
              </a:ext>
            </a:extLst>
          </p:cNvPr>
          <p:cNvGraphicFramePr/>
          <p:nvPr>
            <p:extLst>
              <p:ext uri="{D42A27DB-BD31-4B8C-83A1-F6EECF244321}">
                <p14:modId xmlns:p14="http://schemas.microsoft.com/office/powerpoint/2010/main" val="3659441976"/>
              </p:ext>
            </p:extLst>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E94A9D2-BC80-47C1-D46F-735830CE4831}"/>
              </a:ext>
            </a:extLst>
          </p:cNvPr>
          <p:cNvPicPr>
            <a:picLocks noChangeAspect="1"/>
          </p:cNvPicPr>
          <p:nvPr/>
        </p:nvPicPr>
        <p:blipFill>
          <a:blip r:embed="rId8"/>
          <a:stretch>
            <a:fillRect/>
          </a:stretch>
        </p:blipFill>
        <p:spPr>
          <a:xfrm>
            <a:off x="0" y="620794"/>
            <a:ext cx="9436100" cy="5616409"/>
          </a:xfrm>
          <a:prstGeom prst="rect">
            <a:avLst/>
          </a:prstGeom>
        </p:spPr>
      </p:pic>
    </p:spTree>
    <p:extLst>
      <p:ext uri="{BB962C8B-B14F-4D97-AF65-F5344CB8AC3E}">
        <p14:creationId xmlns:p14="http://schemas.microsoft.com/office/powerpoint/2010/main" val="2716769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91777B-31D2-B846-0E97-4FD4CE6BACCA}"/>
              </a:ext>
            </a:extLst>
          </p:cNvPr>
          <p:cNvPicPr>
            <a:picLocks noChangeAspect="1"/>
          </p:cNvPicPr>
          <p:nvPr/>
        </p:nvPicPr>
        <p:blipFill>
          <a:blip r:embed="rId3"/>
          <a:stretch>
            <a:fillRect/>
          </a:stretch>
        </p:blipFill>
        <p:spPr>
          <a:xfrm>
            <a:off x="460624" y="0"/>
            <a:ext cx="11270751" cy="6851128"/>
          </a:xfrm>
          <a:prstGeom prst="rect">
            <a:avLst/>
          </a:prstGeom>
        </p:spPr>
      </p:pic>
    </p:spTree>
    <p:extLst>
      <p:ext uri="{BB962C8B-B14F-4D97-AF65-F5344CB8AC3E}">
        <p14:creationId xmlns:p14="http://schemas.microsoft.com/office/powerpoint/2010/main" val="3061846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474BF-5D24-CB12-5BAD-8CC253DCF3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201B989-1CB5-8A4F-1F9E-2FD5DE8120A7}"/>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AE5515-4272-AD37-9FD3-441D1D4A639E}"/>
              </a:ext>
            </a:extLst>
          </p:cNvPr>
          <p:cNvPicPr>
            <a:picLocks noChangeAspect="1"/>
          </p:cNvPicPr>
          <p:nvPr/>
        </p:nvPicPr>
        <p:blipFill>
          <a:blip r:embed="rId3"/>
          <a:stretch>
            <a:fillRect/>
          </a:stretch>
        </p:blipFill>
        <p:spPr>
          <a:xfrm>
            <a:off x="0" y="749381"/>
            <a:ext cx="9436100" cy="5616409"/>
          </a:xfrm>
          <a:prstGeom prst="rect">
            <a:avLst/>
          </a:prstGeom>
        </p:spPr>
      </p:pic>
      <p:graphicFrame>
        <p:nvGraphicFramePr>
          <p:cNvPr id="10" name="Diagram 9">
            <a:extLst>
              <a:ext uri="{FF2B5EF4-FFF2-40B4-BE49-F238E27FC236}">
                <a16:creationId xmlns:a16="http://schemas.microsoft.com/office/drawing/2014/main" id="{213137D2-B31C-E8EB-323E-8A73AB1F4F38}"/>
              </a:ext>
            </a:extLst>
          </p:cNvPr>
          <p:cNvGraphicFramePr/>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C7CF414A-ECD4-7B38-192D-0C8A8A7AE6E9}"/>
              </a:ext>
            </a:extLst>
          </p:cNvPr>
          <p:cNvSpPr txBox="1"/>
          <p:nvPr/>
        </p:nvSpPr>
        <p:spPr>
          <a:xfrm>
            <a:off x="5486400" y="5499100"/>
            <a:ext cx="2717800" cy="1384995"/>
          </a:xfrm>
          <a:prstGeom prst="rect">
            <a:avLst/>
          </a:prstGeom>
          <a:noFill/>
        </p:spPr>
        <p:txBody>
          <a:bodyPr wrap="square" rtlCol="0">
            <a:spAutoFit/>
          </a:bodyPr>
          <a:lstStyle/>
          <a:p>
            <a:r>
              <a:rPr lang="en-US" sz="1400" dirty="0">
                <a:solidFill>
                  <a:schemeClr val="accent5"/>
                </a:solidFill>
              </a:rPr>
              <a:t>Aria</a:t>
            </a:r>
          </a:p>
          <a:p>
            <a:endParaRPr lang="en-US" sz="1400" dirty="0">
              <a:solidFill>
                <a:schemeClr val="accent5"/>
              </a:solidFill>
            </a:endParaRPr>
          </a:p>
          <a:p>
            <a:r>
              <a:rPr lang="en-US" sz="1400" dirty="0">
                <a:solidFill>
                  <a:schemeClr val="accent5"/>
                </a:solidFill>
              </a:rPr>
              <a:t>27 years old </a:t>
            </a:r>
          </a:p>
          <a:p>
            <a:r>
              <a:rPr lang="en-US" sz="1400" dirty="0">
                <a:solidFill>
                  <a:schemeClr val="accent5"/>
                </a:solidFill>
              </a:rPr>
              <a:t>Married with no dependents</a:t>
            </a:r>
          </a:p>
          <a:p>
            <a:r>
              <a:rPr lang="en-US" sz="1400" dirty="0">
                <a:solidFill>
                  <a:schemeClr val="accent5"/>
                </a:solidFill>
              </a:rPr>
              <a:t>Aria and her spouse filed jointly. </a:t>
            </a:r>
          </a:p>
          <a:p>
            <a:r>
              <a:rPr lang="en-US" sz="1400" dirty="0">
                <a:solidFill>
                  <a:schemeClr val="accent5"/>
                </a:solidFill>
              </a:rPr>
              <a:t>AGI of $52,000.</a:t>
            </a:r>
          </a:p>
        </p:txBody>
      </p:sp>
      <p:pic>
        <p:nvPicPr>
          <p:cNvPr id="4" name="Graphic 3" descr="Checkmark with solid fill">
            <a:extLst>
              <a:ext uri="{FF2B5EF4-FFF2-40B4-BE49-F238E27FC236}">
                <a16:creationId xmlns:a16="http://schemas.microsoft.com/office/drawing/2014/main" id="{99073D4A-E653-BA36-F8F1-365900791E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5275" y="998035"/>
            <a:ext cx="914400" cy="914400"/>
          </a:xfrm>
          <a:prstGeom prst="rect">
            <a:avLst/>
          </a:prstGeom>
        </p:spPr>
      </p:pic>
      <p:pic>
        <p:nvPicPr>
          <p:cNvPr id="6" name="Graphic 5" descr="Checkmark with solid fill">
            <a:extLst>
              <a:ext uri="{FF2B5EF4-FFF2-40B4-BE49-F238E27FC236}">
                <a16:creationId xmlns:a16="http://schemas.microsoft.com/office/drawing/2014/main" id="{21B9E067-9BB5-DAAD-650D-418D938121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1741450"/>
            <a:ext cx="914400" cy="914400"/>
          </a:xfrm>
          <a:prstGeom prst="rect">
            <a:avLst/>
          </a:prstGeom>
        </p:spPr>
      </p:pic>
      <p:pic>
        <p:nvPicPr>
          <p:cNvPr id="7" name="Graphic 6" descr="Checkmark with solid fill">
            <a:extLst>
              <a:ext uri="{FF2B5EF4-FFF2-40B4-BE49-F238E27FC236}">
                <a16:creationId xmlns:a16="http://schemas.microsoft.com/office/drawing/2014/main" id="{39FF84BE-F2A2-8869-B3EF-4B8CDE8C19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2643186"/>
            <a:ext cx="914400" cy="914400"/>
          </a:xfrm>
          <a:prstGeom prst="rect">
            <a:avLst/>
          </a:prstGeom>
        </p:spPr>
      </p:pic>
    </p:spTree>
    <p:extLst>
      <p:ext uri="{BB962C8B-B14F-4D97-AF65-F5344CB8AC3E}">
        <p14:creationId xmlns:p14="http://schemas.microsoft.com/office/powerpoint/2010/main" val="1583664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6A274-3CD3-6684-F017-3B727C4F94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973555-6AA6-E883-9467-6F12CD579137}"/>
              </a:ext>
            </a:extLst>
          </p:cNvPr>
          <p:cNvPicPr>
            <a:picLocks noChangeAspect="1"/>
          </p:cNvPicPr>
          <p:nvPr/>
        </p:nvPicPr>
        <p:blipFill>
          <a:blip r:embed="rId3"/>
          <a:stretch>
            <a:fillRect/>
          </a:stretch>
        </p:blipFill>
        <p:spPr>
          <a:xfrm>
            <a:off x="460624" y="0"/>
            <a:ext cx="11270751" cy="6851128"/>
          </a:xfrm>
          <a:prstGeom prst="rect">
            <a:avLst/>
          </a:prstGeom>
        </p:spPr>
      </p:pic>
      <p:sp>
        <p:nvSpPr>
          <p:cNvPr id="2" name="Rectangle 1">
            <a:extLst>
              <a:ext uri="{FF2B5EF4-FFF2-40B4-BE49-F238E27FC236}">
                <a16:creationId xmlns:a16="http://schemas.microsoft.com/office/drawing/2014/main" id="{F85534E0-094A-C24E-5DF9-19692F46A001}"/>
              </a:ext>
            </a:extLst>
          </p:cNvPr>
          <p:cNvSpPr/>
          <p:nvPr/>
        </p:nvSpPr>
        <p:spPr>
          <a:xfrm>
            <a:off x="1672683" y="1672683"/>
            <a:ext cx="9980341" cy="880946"/>
          </a:xfrm>
          <a:prstGeom prst="rect">
            <a:avLst/>
          </a:prstGeom>
          <a:solidFill>
            <a:srgbClr val="CA29B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BD0E91-5231-B000-B12E-FA9E7EB94779}"/>
              </a:ext>
            </a:extLst>
          </p:cNvPr>
          <p:cNvSpPr/>
          <p:nvPr/>
        </p:nvSpPr>
        <p:spPr>
          <a:xfrm>
            <a:off x="557561" y="3144644"/>
            <a:ext cx="11095463" cy="284356"/>
          </a:xfrm>
          <a:prstGeom prst="rect">
            <a:avLst/>
          </a:prstGeom>
          <a:solidFill>
            <a:srgbClr val="CA29B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A05979-2F4A-15D8-F8E5-4C8892FA74DB}"/>
              </a:ext>
            </a:extLst>
          </p:cNvPr>
          <p:cNvSpPr/>
          <p:nvPr/>
        </p:nvSpPr>
        <p:spPr>
          <a:xfrm>
            <a:off x="6240968" y="1672683"/>
            <a:ext cx="1353014" cy="3512634"/>
          </a:xfrm>
          <a:prstGeom prst="rect">
            <a:avLst/>
          </a:prstGeom>
          <a:solidFill>
            <a:srgbClr val="CA29B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EED63D7-04C2-6226-762A-36264665C35C}"/>
              </a:ext>
            </a:extLst>
          </p:cNvPr>
          <p:cNvSpPr/>
          <p:nvPr/>
        </p:nvSpPr>
        <p:spPr>
          <a:xfrm>
            <a:off x="7805854" y="568712"/>
            <a:ext cx="2375209" cy="646771"/>
          </a:xfrm>
          <a:prstGeom prst="ellipse">
            <a:avLst/>
          </a:prstGeom>
          <a:noFill/>
          <a:ln w="57150" cap="flat" cmpd="sng" algn="ctr">
            <a:solidFill>
              <a:srgbClr val="008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491C51-282B-4B52-C2A8-9D73DAB2573C}"/>
              </a:ext>
            </a:extLst>
          </p:cNvPr>
          <p:cNvSpPr/>
          <p:nvPr/>
        </p:nvSpPr>
        <p:spPr>
          <a:xfrm>
            <a:off x="6240968" y="3144644"/>
            <a:ext cx="1353014" cy="284356"/>
          </a:xfrm>
          <a:prstGeom prst="rect">
            <a:avLst/>
          </a:prstGeom>
          <a:noFill/>
          <a:ln w="381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429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39CA5-2030-3B82-3736-245DE18F1BB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EAFFE16-3C6E-3947-D0EF-F014F8485BB0}"/>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1BE736-C93E-CF0D-5D68-B178437CC645}"/>
              </a:ext>
            </a:extLst>
          </p:cNvPr>
          <p:cNvPicPr>
            <a:picLocks noChangeAspect="1"/>
          </p:cNvPicPr>
          <p:nvPr/>
        </p:nvPicPr>
        <p:blipFill>
          <a:blip r:embed="rId3"/>
          <a:stretch>
            <a:fillRect/>
          </a:stretch>
        </p:blipFill>
        <p:spPr>
          <a:xfrm>
            <a:off x="0" y="749381"/>
            <a:ext cx="9436100" cy="5616409"/>
          </a:xfrm>
          <a:prstGeom prst="rect">
            <a:avLst/>
          </a:prstGeom>
        </p:spPr>
      </p:pic>
      <p:graphicFrame>
        <p:nvGraphicFramePr>
          <p:cNvPr id="10" name="Diagram 9">
            <a:extLst>
              <a:ext uri="{FF2B5EF4-FFF2-40B4-BE49-F238E27FC236}">
                <a16:creationId xmlns:a16="http://schemas.microsoft.com/office/drawing/2014/main" id="{3ABCCCD8-2E00-4B1B-873F-9563858DE38B}"/>
              </a:ext>
            </a:extLst>
          </p:cNvPr>
          <p:cNvGraphicFramePr/>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0F3BBEB6-8F42-40F6-871A-91FCB51358E4}"/>
              </a:ext>
            </a:extLst>
          </p:cNvPr>
          <p:cNvSpPr txBox="1"/>
          <p:nvPr/>
        </p:nvSpPr>
        <p:spPr>
          <a:xfrm>
            <a:off x="5486400" y="5499100"/>
            <a:ext cx="2717800" cy="1384995"/>
          </a:xfrm>
          <a:prstGeom prst="rect">
            <a:avLst/>
          </a:prstGeom>
          <a:noFill/>
        </p:spPr>
        <p:txBody>
          <a:bodyPr wrap="square" rtlCol="0">
            <a:spAutoFit/>
          </a:bodyPr>
          <a:lstStyle/>
          <a:p>
            <a:r>
              <a:rPr lang="en-US" sz="1400" dirty="0">
                <a:solidFill>
                  <a:schemeClr val="accent5"/>
                </a:solidFill>
              </a:rPr>
              <a:t>Aria</a:t>
            </a:r>
          </a:p>
          <a:p>
            <a:endParaRPr lang="en-US" sz="1400" dirty="0">
              <a:solidFill>
                <a:schemeClr val="accent5"/>
              </a:solidFill>
            </a:endParaRPr>
          </a:p>
          <a:p>
            <a:r>
              <a:rPr lang="en-US" sz="1400" dirty="0">
                <a:solidFill>
                  <a:schemeClr val="accent5"/>
                </a:solidFill>
              </a:rPr>
              <a:t>27 years old </a:t>
            </a:r>
          </a:p>
          <a:p>
            <a:r>
              <a:rPr lang="en-US" sz="1400" dirty="0">
                <a:solidFill>
                  <a:schemeClr val="accent5"/>
                </a:solidFill>
              </a:rPr>
              <a:t>Married with no dependents</a:t>
            </a:r>
          </a:p>
          <a:p>
            <a:r>
              <a:rPr lang="en-US" sz="1400" dirty="0">
                <a:solidFill>
                  <a:schemeClr val="accent5"/>
                </a:solidFill>
              </a:rPr>
              <a:t>Aria and her spouse filed jointly. </a:t>
            </a:r>
          </a:p>
          <a:p>
            <a:r>
              <a:rPr lang="en-US" sz="1400" dirty="0">
                <a:solidFill>
                  <a:schemeClr val="accent5"/>
                </a:solidFill>
              </a:rPr>
              <a:t>AGI of $52,000.</a:t>
            </a:r>
          </a:p>
        </p:txBody>
      </p:sp>
      <p:pic>
        <p:nvPicPr>
          <p:cNvPr id="4" name="Graphic 3" descr="Checkmark with solid fill">
            <a:extLst>
              <a:ext uri="{FF2B5EF4-FFF2-40B4-BE49-F238E27FC236}">
                <a16:creationId xmlns:a16="http://schemas.microsoft.com/office/drawing/2014/main" id="{35AC98F5-E8F1-254F-8DBE-49F306D855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5275" y="998035"/>
            <a:ext cx="914400" cy="914400"/>
          </a:xfrm>
          <a:prstGeom prst="rect">
            <a:avLst/>
          </a:prstGeom>
        </p:spPr>
      </p:pic>
      <p:pic>
        <p:nvPicPr>
          <p:cNvPr id="6" name="Graphic 5" descr="Checkmark with solid fill">
            <a:extLst>
              <a:ext uri="{FF2B5EF4-FFF2-40B4-BE49-F238E27FC236}">
                <a16:creationId xmlns:a16="http://schemas.microsoft.com/office/drawing/2014/main" id="{309CCCDD-4058-175C-D1BF-82CD9334C2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1741450"/>
            <a:ext cx="914400" cy="914400"/>
          </a:xfrm>
          <a:prstGeom prst="rect">
            <a:avLst/>
          </a:prstGeom>
        </p:spPr>
      </p:pic>
      <p:pic>
        <p:nvPicPr>
          <p:cNvPr id="7" name="Graphic 6" descr="Checkmark with solid fill">
            <a:extLst>
              <a:ext uri="{FF2B5EF4-FFF2-40B4-BE49-F238E27FC236}">
                <a16:creationId xmlns:a16="http://schemas.microsoft.com/office/drawing/2014/main" id="{6ABCBB01-0F15-425B-AEBE-E1A2702FBF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2643186"/>
            <a:ext cx="914400" cy="914400"/>
          </a:xfrm>
          <a:prstGeom prst="rect">
            <a:avLst/>
          </a:prstGeom>
        </p:spPr>
      </p:pic>
      <p:pic>
        <p:nvPicPr>
          <p:cNvPr id="5" name="Graphic 4" descr="Checkmark with solid fill">
            <a:extLst>
              <a:ext uri="{FF2B5EF4-FFF2-40B4-BE49-F238E27FC236}">
                <a16:creationId xmlns:a16="http://schemas.microsoft.com/office/drawing/2014/main" id="{8363567D-0B04-79F6-158C-17EF340883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01445" y="5130257"/>
            <a:ext cx="914400" cy="914400"/>
          </a:xfrm>
          <a:prstGeom prst="rect">
            <a:avLst/>
          </a:prstGeom>
        </p:spPr>
      </p:pic>
      <p:pic>
        <p:nvPicPr>
          <p:cNvPr id="13" name="Graphic 12" descr="Question Mark with solid fill">
            <a:extLst>
              <a:ext uri="{FF2B5EF4-FFF2-40B4-BE49-F238E27FC236}">
                <a16:creationId xmlns:a16="http://schemas.microsoft.com/office/drawing/2014/main" id="{A58A1BC5-B15A-1C63-9C5C-8BC76442B62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638800" y="585653"/>
            <a:ext cx="914400" cy="914400"/>
          </a:xfrm>
          <a:prstGeom prst="rect">
            <a:avLst/>
          </a:prstGeom>
        </p:spPr>
      </p:pic>
      <p:pic>
        <p:nvPicPr>
          <p:cNvPr id="14" name="Graphic 13" descr="Checkmark with solid fill">
            <a:extLst>
              <a:ext uri="{FF2B5EF4-FFF2-40B4-BE49-F238E27FC236}">
                <a16:creationId xmlns:a16="http://schemas.microsoft.com/office/drawing/2014/main" id="{D63F6230-AB38-BC96-89DB-EF58EAA568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3706891"/>
            <a:ext cx="914400" cy="914400"/>
          </a:xfrm>
          <a:prstGeom prst="rect">
            <a:avLst/>
          </a:prstGeom>
        </p:spPr>
      </p:pic>
      <p:pic>
        <p:nvPicPr>
          <p:cNvPr id="15" name="Graphic 14" descr="Checkmark with solid fill">
            <a:extLst>
              <a:ext uri="{FF2B5EF4-FFF2-40B4-BE49-F238E27FC236}">
                <a16:creationId xmlns:a16="http://schemas.microsoft.com/office/drawing/2014/main" id="{75998FEA-F019-12E4-4E6D-F1C36CC68A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5279869"/>
            <a:ext cx="914400" cy="914400"/>
          </a:xfrm>
          <a:prstGeom prst="rect">
            <a:avLst/>
          </a:prstGeom>
        </p:spPr>
      </p:pic>
      <p:sp>
        <p:nvSpPr>
          <p:cNvPr id="12" name="Oval 11">
            <a:extLst>
              <a:ext uri="{FF2B5EF4-FFF2-40B4-BE49-F238E27FC236}">
                <a16:creationId xmlns:a16="http://schemas.microsoft.com/office/drawing/2014/main" id="{FD17C3E3-3728-B804-D23D-0FAF2C89BA02}"/>
              </a:ext>
            </a:extLst>
          </p:cNvPr>
          <p:cNvSpPr/>
          <p:nvPr/>
        </p:nvSpPr>
        <p:spPr>
          <a:xfrm>
            <a:off x="9436100" y="4556199"/>
            <a:ext cx="2755900" cy="1180870"/>
          </a:xfrm>
          <a:prstGeom prst="ellipse">
            <a:avLst/>
          </a:prstGeom>
          <a:noFill/>
          <a:ln w="57150" cap="flat" cmpd="sng" algn="ctr">
            <a:solidFill>
              <a:srgbClr val="008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mark with solid fill">
            <a:extLst>
              <a:ext uri="{FF2B5EF4-FFF2-40B4-BE49-F238E27FC236}">
                <a16:creationId xmlns:a16="http://schemas.microsoft.com/office/drawing/2014/main" id="{FD038906-1447-A866-44E7-417BE09280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4689" y="1394059"/>
            <a:ext cx="914400" cy="914400"/>
          </a:xfrm>
          <a:prstGeom prst="rect">
            <a:avLst/>
          </a:prstGeom>
        </p:spPr>
      </p:pic>
    </p:spTree>
    <p:extLst>
      <p:ext uri="{BB962C8B-B14F-4D97-AF65-F5344CB8AC3E}">
        <p14:creationId xmlns:p14="http://schemas.microsoft.com/office/powerpoint/2010/main" val="130405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6E8D5E-E366-6E92-5495-E8DCB0423209}"/>
              </a:ext>
            </a:extLst>
          </p:cNvPr>
          <p:cNvSpPr>
            <a:spLocks noGrp="1"/>
          </p:cNvSpPr>
          <p:nvPr>
            <p:ph type="title"/>
          </p:nvPr>
        </p:nvSpPr>
        <p:spPr>
          <a:xfrm>
            <a:off x="704088" y="914400"/>
            <a:ext cx="3724528" cy="3670298"/>
          </a:xfrm>
        </p:spPr>
        <p:txBody>
          <a:bodyPr>
            <a:normAutofit/>
          </a:bodyPr>
          <a:lstStyle/>
          <a:p>
            <a:r>
              <a:rPr lang="en-US">
                <a:solidFill>
                  <a:schemeClr val="bg1"/>
                </a:solidFill>
              </a:rPr>
              <a:t>Student Aid Index (SAI)</a:t>
            </a:r>
          </a:p>
        </p:txBody>
      </p:sp>
      <p:graphicFrame>
        <p:nvGraphicFramePr>
          <p:cNvPr id="40" name="Content Placeholder 2">
            <a:extLst>
              <a:ext uri="{FF2B5EF4-FFF2-40B4-BE49-F238E27FC236}">
                <a16:creationId xmlns:a16="http://schemas.microsoft.com/office/drawing/2014/main" id="{5415C0E3-27A4-7857-29B7-4AE7867EEEAA}"/>
              </a:ext>
            </a:extLst>
          </p:cNvPr>
          <p:cNvGraphicFramePr>
            <a:graphicFrameLocks noGrp="1"/>
          </p:cNvGraphicFramePr>
          <p:nvPr>
            <p:ph idx="1"/>
            <p:extLst>
              <p:ext uri="{D42A27DB-BD31-4B8C-83A1-F6EECF244321}">
                <p14:modId xmlns:p14="http://schemas.microsoft.com/office/powerpoint/2010/main" val="3228737137"/>
              </p:ext>
            </p:extLst>
          </p:nvPr>
        </p:nvGraphicFramePr>
        <p:xfrm>
          <a:off x="5715000" y="317500"/>
          <a:ext cx="5676900" cy="632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287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graphicEl>
                                              <a:dgm id="{06F38112-E6F2-441D-A2DD-8529AD8EE243}"/>
                                            </p:graphicEl>
                                          </p:spTgt>
                                        </p:tgtEl>
                                        <p:attrNameLst>
                                          <p:attrName>style.visibility</p:attrName>
                                        </p:attrNameLst>
                                      </p:cBhvr>
                                      <p:to>
                                        <p:strVal val="visible"/>
                                      </p:to>
                                    </p:set>
                                    <p:animEffect transition="in" filter="fade">
                                      <p:cBhvr>
                                        <p:cTn id="7" dur="500"/>
                                        <p:tgtEl>
                                          <p:spTgt spid="40">
                                            <p:graphicEl>
                                              <a:dgm id="{06F38112-E6F2-441D-A2DD-8529AD8EE24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graphicEl>
                                              <a:dgm id="{3AD24AA2-204E-426D-BD3C-1FB5D2C8F6EF}"/>
                                            </p:graphicEl>
                                          </p:spTgt>
                                        </p:tgtEl>
                                        <p:attrNameLst>
                                          <p:attrName>style.visibility</p:attrName>
                                        </p:attrNameLst>
                                      </p:cBhvr>
                                      <p:to>
                                        <p:strVal val="visible"/>
                                      </p:to>
                                    </p:set>
                                    <p:animEffect transition="in" filter="fade">
                                      <p:cBhvr>
                                        <p:cTn id="10" dur="500"/>
                                        <p:tgtEl>
                                          <p:spTgt spid="40">
                                            <p:graphicEl>
                                              <a:dgm id="{3AD24AA2-204E-426D-BD3C-1FB5D2C8F6E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graphicEl>
                                              <a:dgm id="{1786D7CB-4458-49BD-826D-DDC18DDF6B13}"/>
                                            </p:graphicEl>
                                          </p:spTgt>
                                        </p:tgtEl>
                                        <p:attrNameLst>
                                          <p:attrName>style.visibility</p:attrName>
                                        </p:attrNameLst>
                                      </p:cBhvr>
                                      <p:to>
                                        <p:strVal val="visible"/>
                                      </p:to>
                                    </p:set>
                                    <p:animEffect transition="in" filter="fade">
                                      <p:cBhvr>
                                        <p:cTn id="15" dur="500"/>
                                        <p:tgtEl>
                                          <p:spTgt spid="40">
                                            <p:graphicEl>
                                              <a:dgm id="{1786D7CB-4458-49BD-826D-DDC18DDF6B1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graphicEl>
                                              <a:dgm id="{9A0C9E5A-239A-4EBE-ACDF-87C313A4BFF8}"/>
                                            </p:graphicEl>
                                          </p:spTgt>
                                        </p:tgtEl>
                                        <p:attrNameLst>
                                          <p:attrName>style.visibility</p:attrName>
                                        </p:attrNameLst>
                                      </p:cBhvr>
                                      <p:to>
                                        <p:strVal val="visible"/>
                                      </p:to>
                                    </p:set>
                                    <p:animEffect transition="in" filter="fade">
                                      <p:cBhvr>
                                        <p:cTn id="18" dur="500"/>
                                        <p:tgtEl>
                                          <p:spTgt spid="40">
                                            <p:graphicEl>
                                              <a:dgm id="{9A0C9E5A-239A-4EBE-ACDF-87C313A4BFF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graphicEl>
                                              <a:dgm id="{DA7E17F1-D998-4049-8F02-8AEF43E5ACA2}"/>
                                            </p:graphicEl>
                                          </p:spTgt>
                                        </p:tgtEl>
                                        <p:attrNameLst>
                                          <p:attrName>style.visibility</p:attrName>
                                        </p:attrNameLst>
                                      </p:cBhvr>
                                      <p:to>
                                        <p:strVal val="visible"/>
                                      </p:to>
                                    </p:set>
                                    <p:animEffect transition="in" filter="fade">
                                      <p:cBhvr>
                                        <p:cTn id="23" dur="500"/>
                                        <p:tgtEl>
                                          <p:spTgt spid="40">
                                            <p:graphicEl>
                                              <a:dgm id="{DA7E17F1-D998-4049-8F02-8AEF43E5ACA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graphicEl>
                                              <a:dgm id="{71C8D12B-7CA4-45E0-83FC-974F55E33690}"/>
                                            </p:graphicEl>
                                          </p:spTgt>
                                        </p:tgtEl>
                                        <p:attrNameLst>
                                          <p:attrName>style.visibility</p:attrName>
                                        </p:attrNameLst>
                                      </p:cBhvr>
                                      <p:to>
                                        <p:strVal val="visible"/>
                                      </p:to>
                                    </p:set>
                                    <p:animEffect transition="in" filter="fade">
                                      <p:cBhvr>
                                        <p:cTn id="26" dur="500"/>
                                        <p:tgtEl>
                                          <p:spTgt spid="40">
                                            <p:graphicEl>
                                              <a:dgm id="{71C8D12B-7CA4-45E0-83FC-974F55E336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5830-F208-18A8-95AB-E77528BFEE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28E26C-87A8-01EA-47E0-B24D2819625A}"/>
              </a:ext>
            </a:extLst>
          </p:cNvPr>
          <p:cNvPicPr>
            <a:picLocks noChangeAspect="1"/>
          </p:cNvPicPr>
          <p:nvPr/>
        </p:nvPicPr>
        <p:blipFill>
          <a:blip r:embed="rId3"/>
          <a:stretch>
            <a:fillRect/>
          </a:stretch>
        </p:blipFill>
        <p:spPr>
          <a:xfrm>
            <a:off x="1775716" y="745988"/>
            <a:ext cx="8640567" cy="5366024"/>
          </a:xfrm>
          <a:prstGeom prst="rect">
            <a:avLst/>
          </a:prstGeom>
        </p:spPr>
      </p:pic>
      <p:cxnSp>
        <p:nvCxnSpPr>
          <p:cNvPr id="6" name="Straight Connector 5">
            <a:extLst>
              <a:ext uri="{FF2B5EF4-FFF2-40B4-BE49-F238E27FC236}">
                <a16:creationId xmlns:a16="http://schemas.microsoft.com/office/drawing/2014/main" id="{3C08BA21-775A-3980-5426-D87A071FCB02}"/>
              </a:ext>
            </a:extLst>
          </p:cNvPr>
          <p:cNvCxnSpPr/>
          <p:nvPr/>
        </p:nvCxnSpPr>
        <p:spPr>
          <a:xfrm>
            <a:off x="3472665" y="1243173"/>
            <a:ext cx="4900773" cy="3503488"/>
          </a:xfrm>
          <a:prstGeom prst="line">
            <a:avLst/>
          </a:prstGeom>
          <a:ln w="57150">
            <a:solidFill>
              <a:srgbClr val="DF7C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3261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14EC3C-D6B1-60C1-DC5A-B42E76B1A374}"/>
              </a:ext>
            </a:extLst>
          </p:cNvPr>
          <p:cNvSpPr/>
          <p:nvPr/>
        </p:nvSpPr>
        <p:spPr>
          <a:xfrm>
            <a:off x="770053" y="2648415"/>
            <a:ext cx="2103120" cy="1561171"/>
          </a:xfrm>
          <a:prstGeom prst="rect">
            <a:avLst/>
          </a:prstGeom>
          <a:solidFill>
            <a:srgbClr val="CA29B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5</a:t>
            </a:r>
          </a:p>
        </p:txBody>
      </p:sp>
      <p:sp>
        <p:nvSpPr>
          <p:cNvPr id="7" name="Rectangle 6">
            <a:extLst>
              <a:ext uri="{FF2B5EF4-FFF2-40B4-BE49-F238E27FC236}">
                <a16:creationId xmlns:a16="http://schemas.microsoft.com/office/drawing/2014/main" id="{1C95F44C-5BDC-E38A-1979-E9242DBFEF97}"/>
              </a:ext>
            </a:extLst>
          </p:cNvPr>
          <p:cNvSpPr/>
          <p:nvPr/>
        </p:nvSpPr>
        <p:spPr>
          <a:xfrm>
            <a:off x="2896099" y="2648415"/>
            <a:ext cx="2103120" cy="1561171"/>
          </a:xfrm>
          <a:prstGeom prst="rect">
            <a:avLst/>
          </a:prstGeom>
          <a:solidFill>
            <a:srgbClr val="DF7C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4</a:t>
            </a:r>
          </a:p>
        </p:txBody>
      </p:sp>
      <p:sp>
        <p:nvSpPr>
          <p:cNvPr id="8" name="Rectangle 7">
            <a:extLst>
              <a:ext uri="{FF2B5EF4-FFF2-40B4-BE49-F238E27FC236}">
                <a16:creationId xmlns:a16="http://schemas.microsoft.com/office/drawing/2014/main" id="{5785C6AB-D893-CFE8-5791-4428B9FC83A2}"/>
              </a:ext>
            </a:extLst>
          </p:cNvPr>
          <p:cNvSpPr/>
          <p:nvPr/>
        </p:nvSpPr>
        <p:spPr>
          <a:xfrm>
            <a:off x="5022145" y="2648414"/>
            <a:ext cx="2103120" cy="1561171"/>
          </a:xfrm>
          <a:prstGeom prst="rect">
            <a:avLst/>
          </a:prstGeom>
          <a:solidFill>
            <a:srgbClr val="68BF4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3</a:t>
            </a:r>
          </a:p>
        </p:txBody>
      </p:sp>
      <p:sp>
        <p:nvSpPr>
          <p:cNvPr id="9" name="Rectangle 8">
            <a:extLst>
              <a:ext uri="{FF2B5EF4-FFF2-40B4-BE49-F238E27FC236}">
                <a16:creationId xmlns:a16="http://schemas.microsoft.com/office/drawing/2014/main" id="{C17DD52F-8C43-1997-276A-1635D14B7BEC}"/>
              </a:ext>
            </a:extLst>
          </p:cNvPr>
          <p:cNvSpPr/>
          <p:nvPr/>
        </p:nvSpPr>
        <p:spPr>
          <a:xfrm>
            <a:off x="7148191" y="2648414"/>
            <a:ext cx="2103120" cy="1561171"/>
          </a:xfrm>
          <a:prstGeom prst="rect">
            <a:avLst/>
          </a:prstGeom>
          <a:solidFill>
            <a:srgbClr val="00498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2</a:t>
            </a:r>
          </a:p>
        </p:txBody>
      </p:sp>
      <p:sp>
        <p:nvSpPr>
          <p:cNvPr id="10" name="Rectangle 9">
            <a:extLst>
              <a:ext uri="{FF2B5EF4-FFF2-40B4-BE49-F238E27FC236}">
                <a16:creationId xmlns:a16="http://schemas.microsoft.com/office/drawing/2014/main" id="{BFF81D91-DEDC-6617-F50F-B09415DCF1D0}"/>
              </a:ext>
            </a:extLst>
          </p:cNvPr>
          <p:cNvSpPr/>
          <p:nvPr/>
        </p:nvSpPr>
        <p:spPr>
          <a:xfrm>
            <a:off x="9274237" y="2648414"/>
            <a:ext cx="2103120" cy="1561171"/>
          </a:xfrm>
          <a:prstGeom prst="rect">
            <a:avLst/>
          </a:prstGeom>
          <a:solidFill>
            <a:srgbClr val="00AEE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latin typeface="+mj-lt"/>
              </a:rPr>
              <a:t>1</a:t>
            </a:r>
          </a:p>
        </p:txBody>
      </p:sp>
    </p:spTree>
    <p:extLst>
      <p:ext uri="{BB962C8B-B14F-4D97-AF65-F5344CB8AC3E}">
        <p14:creationId xmlns:p14="http://schemas.microsoft.com/office/powerpoint/2010/main" val="3162889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afterEffect">
                                  <p:stCondLst>
                                    <p:cond delay="0"/>
                                  </p:stCondLst>
                                  <p:childTnLst>
                                    <p:animEffect transition="out" filter="wipe(left)">
                                      <p:cBhvr>
                                        <p:cTn id="6" dur="59000"/>
                                        <p:tgtEl>
                                          <p:spTgt spid="6"/>
                                        </p:tgtEl>
                                      </p:cBhvr>
                                    </p:animEffect>
                                    <p:set>
                                      <p:cBhvr>
                                        <p:cTn id="7" dur="1" fill="hold">
                                          <p:stCondLst>
                                            <p:cond delay="58999"/>
                                          </p:stCondLst>
                                        </p:cTn>
                                        <p:tgtEl>
                                          <p:spTgt spid="6"/>
                                        </p:tgtEl>
                                        <p:attrNameLst>
                                          <p:attrName>style.visibility</p:attrName>
                                        </p:attrNameLst>
                                      </p:cBhvr>
                                      <p:to>
                                        <p:strVal val="hidden"/>
                                      </p:to>
                                    </p:set>
                                  </p:childTnLst>
                                </p:cTn>
                              </p:par>
                            </p:childTnLst>
                          </p:cTn>
                        </p:par>
                        <p:par>
                          <p:cTn id="8" fill="hold">
                            <p:stCondLst>
                              <p:cond delay="59000"/>
                            </p:stCondLst>
                            <p:childTnLst>
                              <p:par>
                                <p:cTn id="9" presetID="22" presetClass="exit" presetSubtype="8" fill="hold" grpId="0" nodeType="afterEffect">
                                  <p:stCondLst>
                                    <p:cond delay="0"/>
                                  </p:stCondLst>
                                  <p:childTnLst>
                                    <p:animEffect transition="out" filter="wipe(left)">
                                      <p:cBhvr>
                                        <p:cTn id="10" dur="59000"/>
                                        <p:tgtEl>
                                          <p:spTgt spid="7"/>
                                        </p:tgtEl>
                                      </p:cBhvr>
                                    </p:animEffect>
                                    <p:set>
                                      <p:cBhvr>
                                        <p:cTn id="11" dur="1" fill="hold">
                                          <p:stCondLst>
                                            <p:cond delay="58999"/>
                                          </p:stCondLst>
                                        </p:cTn>
                                        <p:tgtEl>
                                          <p:spTgt spid="7"/>
                                        </p:tgtEl>
                                        <p:attrNameLst>
                                          <p:attrName>style.visibility</p:attrName>
                                        </p:attrNameLst>
                                      </p:cBhvr>
                                      <p:to>
                                        <p:strVal val="hidden"/>
                                      </p:to>
                                    </p:set>
                                  </p:childTnLst>
                                </p:cTn>
                              </p:par>
                            </p:childTnLst>
                          </p:cTn>
                        </p:par>
                        <p:par>
                          <p:cTn id="12" fill="hold">
                            <p:stCondLst>
                              <p:cond delay="118000"/>
                            </p:stCondLst>
                            <p:childTnLst>
                              <p:par>
                                <p:cTn id="13" presetID="22" presetClass="exit" presetSubtype="8" fill="hold" grpId="0" nodeType="afterEffect">
                                  <p:stCondLst>
                                    <p:cond delay="0"/>
                                  </p:stCondLst>
                                  <p:childTnLst>
                                    <p:animEffect transition="out" filter="wipe(left)">
                                      <p:cBhvr>
                                        <p:cTn id="14" dur="59000"/>
                                        <p:tgtEl>
                                          <p:spTgt spid="8"/>
                                        </p:tgtEl>
                                      </p:cBhvr>
                                    </p:animEffect>
                                    <p:set>
                                      <p:cBhvr>
                                        <p:cTn id="15" dur="1" fill="hold">
                                          <p:stCondLst>
                                            <p:cond delay="58999"/>
                                          </p:stCondLst>
                                        </p:cTn>
                                        <p:tgtEl>
                                          <p:spTgt spid="8"/>
                                        </p:tgtEl>
                                        <p:attrNameLst>
                                          <p:attrName>style.visibility</p:attrName>
                                        </p:attrNameLst>
                                      </p:cBhvr>
                                      <p:to>
                                        <p:strVal val="hidden"/>
                                      </p:to>
                                    </p:set>
                                  </p:childTnLst>
                                </p:cTn>
                              </p:par>
                            </p:childTnLst>
                          </p:cTn>
                        </p:par>
                        <p:par>
                          <p:cTn id="16" fill="hold">
                            <p:stCondLst>
                              <p:cond delay="177000"/>
                            </p:stCondLst>
                            <p:childTnLst>
                              <p:par>
                                <p:cTn id="17" presetID="22" presetClass="exit" presetSubtype="8" fill="hold" grpId="0" nodeType="afterEffect">
                                  <p:stCondLst>
                                    <p:cond delay="0"/>
                                  </p:stCondLst>
                                  <p:childTnLst>
                                    <p:animEffect transition="out" filter="wipe(left)">
                                      <p:cBhvr>
                                        <p:cTn id="18" dur="59000"/>
                                        <p:tgtEl>
                                          <p:spTgt spid="9"/>
                                        </p:tgtEl>
                                      </p:cBhvr>
                                    </p:animEffect>
                                    <p:set>
                                      <p:cBhvr>
                                        <p:cTn id="19" dur="1" fill="hold">
                                          <p:stCondLst>
                                            <p:cond delay="58999"/>
                                          </p:stCondLst>
                                        </p:cTn>
                                        <p:tgtEl>
                                          <p:spTgt spid="9"/>
                                        </p:tgtEl>
                                        <p:attrNameLst>
                                          <p:attrName>style.visibility</p:attrName>
                                        </p:attrNameLst>
                                      </p:cBhvr>
                                      <p:to>
                                        <p:strVal val="hidden"/>
                                      </p:to>
                                    </p:set>
                                  </p:childTnLst>
                                </p:cTn>
                              </p:par>
                            </p:childTnLst>
                          </p:cTn>
                        </p:par>
                        <p:par>
                          <p:cTn id="20" fill="hold">
                            <p:stCondLst>
                              <p:cond delay="236000"/>
                            </p:stCondLst>
                            <p:childTnLst>
                              <p:par>
                                <p:cTn id="21" presetID="22" presetClass="exit" presetSubtype="8" fill="hold" grpId="0" nodeType="afterEffect">
                                  <p:stCondLst>
                                    <p:cond delay="0"/>
                                  </p:stCondLst>
                                  <p:childTnLst>
                                    <p:animEffect transition="out" filter="wipe(left)">
                                      <p:cBhvr>
                                        <p:cTn id="22" dur="59000"/>
                                        <p:tgtEl>
                                          <p:spTgt spid="10"/>
                                        </p:tgtEl>
                                      </p:cBhvr>
                                    </p:animEffect>
                                    <p:set>
                                      <p:cBhvr>
                                        <p:cTn id="23" dur="1" fill="hold">
                                          <p:stCondLst>
                                            <p:cond delay="58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0271-33E6-EE1E-9AD0-3EAF05959A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414E2A-7EE4-ED35-ECEF-980C862D6D06}"/>
              </a:ext>
            </a:extLst>
          </p:cNvPr>
          <p:cNvPicPr>
            <a:picLocks noChangeAspect="1"/>
          </p:cNvPicPr>
          <p:nvPr/>
        </p:nvPicPr>
        <p:blipFill>
          <a:blip r:embed="rId3"/>
          <a:stretch>
            <a:fillRect/>
          </a:stretch>
        </p:blipFill>
        <p:spPr>
          <a:xfrm>
            <a:off x="1775716" y="745988"/>
            <a:ext cx="8640567" cy="5366024"/>
          </a:xfrm>
          <a:prstGeom prst="rect">
            <a:avLst/>
          </a:prstGeom>
        </p:spPr>
      </p:pic>
      <p:cxnSp>
        <p:nvCxnSpPr>
          <p:cNvPr id="6" name="Straight Connector 5">
            <a:extLst>
              <a:ext uri="{FF2B5EF4-FFF2-40B4-BE49-F238E27FC236}">
                <a16:creationId xmlns:a16="http://schemas.microsoft.com/office/drawing/2014/main" id="{49E7FAA3-EC9D-3B5F-362F-2B4700705CDF}"/>
              </a:ext>
            </a:extLst>
          </p:cNvPr>
          <p:cNvCxnSpPr/>
          <p:nvPr/>
        </p:nvCxnSpPr>
        <p:spPr>
          <a:xfrm>
            <a:off x="3472665" y="1243173"/>
            <a:ext cx="4900773" cy="3503488"/>
          </a:xfrm>
          <a:prstGeom prst="line">
            <a:avLst/>
          </a:prstGeom>
          <a:ln w="57150">
            <a:solidFill>
              <a:srgbClr val="DF7C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F63EF92-410F-2E98-AB47-D026858FD155}"/>
              </a:ext>
            </a:extLst>
          </p:cNvPr>
          <p:cNvCxnSpPr>
            <a:cxnSpLocks/>
          </p:cNvCxnSpPr>
          <p:nvPr/>
        </p:nvCxnSpPr>
        <p:spPr>
          <a:xfrm>
            <a:off x="3472664" y="2111339"/>
            <a:ext cx="4900774" cy="883578"/>
          </a:xfrm>
          <a:prstGeom prst="line">
            <a:avLst/>
          </a:prstGeom>
          <a:ln w="57150">
            <a:solidFill>
              <a:srgbClr val="00AEEF"/>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D81C4AB-9877-CB20-BF29-0BB3F4A789C5}"/>
              </a:ext>
            </a:extLst>
          </p:cNvPr>
          <p:cNvCxnSpPr>
            <a:cxnSpLocks/>
          </p:cNvCxnSpPr>
          <p:nvPr/>
        </p:nvCxnSpPr>
        <p:spPr>
          <a:xfrm>
            <a:off x="3472663" y="2994917"/>
            <a:ext cx="4900775" cy="2619910"/>
          </a:xfrm>
          <a:prstGeom prst="line">
            <a:avLst/>
          </a:prstGeom>
          <a:ln w="57150">
            <a:solidFill>
              <a:srgbClr val="CD122D"/>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CAE3A25-E226-9053-2E8F-D13A5FF49E8C}"/>
              </a:ext>
            </a:extLst>
          </p:cNvPr>
          <p:cNvCxnSpPr>
            <a:cxnSpLocks/>
          </p:cNvCxnSpPr>
          <p:nvPr/>
        </p:nvCxnSpPr>
        <p:spPr>
          <a:xfrm flipV="1">
            <a:off x="3472662" y="1243173"/>
            <a:ext cx="4900776" cy="2635322"/>
          </a:xfrm>
          <a:prstGeom prst="line">
            <a:avLst/>
          </a:prstGeom>
          <a:ln w="57150">
            <a:solidFill>
              <a:srgbClr val="CA29B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A201892-C082-E438-936E-6FC598D173C5}"/>
              </a:ext>
            </a:extLst>
          </p:cNvPr>
          <p:cNvCxnSpPr>
            <a:cxnSpLocks/>
          </p:cNvCxnSpPr>
          <p:nvPr/>
        </p:nvCxnSpPr>
        <p:spPr>
          <a:xfrm flipV="1">
            <a:off x="3472662" y="3878495"/>
            <a:ext cx="4818583" cy="883578"/>
          </a:xfrm>
          <a:prstGeom prst="line">
            <a:avLst/>
          </a:prstGeom>
          <a:ln w="57150">
            <a:solidFill>
              <a:srgbClr val="00498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F47F8BF-A0FE-DAD6-5411-2CB77B06A1BC}"/>
              </a:ext>
            </a:extLst>
          </p:cNvPr>
          <p:cNvCxnSpPr>
            <a:cxnSpLocks/>
          </p:cNvCxnSpPr>
          <p:nvPr/>
        </p:nvCxnSpPr>
        <p:spPr>
          <a:xfrm flipV="1">
            <a:off x="3472662" y="2126751"/>
            <a:ext cx="4900776" cy="3586282"/>
          </a:xfrm>
          <a:prstGeom prst="line">
            <a:avLst/>
          </a:prstGeom>
          <a:ln w="57150">
            <a:solidFill>
              <a:srgbClr val="68BF4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111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805DF-61D7-2217-A73A-6F95DBDC2CA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F78DB08-6389-67F8-9746-1390436F1861}"/>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491EE3C-8196-98F1-A763-22A415D1E2E7}"/>
              </a:ext>
            </a:extLst>
          </p:cNvPr>
          <p:cNvGraphicFramePr/>
          <p:nvPr>
            <p:extLst>
              <p:ext uri="{D42A27DB-BD31-4B8C-83A1-F6EECF244321}">
                <p14:modId xmlns:p14="http://schemas.microsoft.com/office/powerpoint/2010/main" val="1032789846"/>
              </p:ext>
            </p:extLst>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D5873BC-5A3E-CDE8-90E0-F29AD5295552}"/>
              </a:ext>
            </a:extLst>
          </p:cNvPr>
          <p:cNvPicPr>
            <a:picLocks noChangeAspect="1"/>
          </p:cNvPicPr>
          <p:nvPr/>
        </p:nvPicPr>
        <p:blipFill>
          <a:blip r:embed="rId8"/>
          <a:stretch>
            <a:fillRect/>
          </a:stretch>
        </p:blipFill>
        <p:spPr>
          <a:xfrm>
            <a:off x="0" y="620794"/>
            <a:ext cx="9436100" cy="5616409"/>
          </a:xfrm>
          <a:prstGeom prst="rect">
            <a:avLst/>
          </a:prstGeom>
        </p:spPr>
      </p:pic>
    </p:spTree>
    <p:extLst>
      <p:ext uri="{BB962C8B-B14F-4D97-AF65-F5344CB8AC3E}">
        <p14:creationId xmlns:p14="http://schemas.microsoft.com/office/powerpoint/2010/main" val="3744722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F29075-C903-F6BB-8EE7-23286A624B45}"/>
            </a:ext>
          </a:extLst>
        </p:cNvPr>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6DAC46B6-441A-17A6-8709-700C00703A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13D98F-7900-3DC9-09BD-ABFA1E8B96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BC1EA0AA-5CCE-E197-B8D4-CF1CD2060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lue and white circus tent against a sunset">
            <a:extLst>
              <a:ext uri="{FF2B5EF4-FFF2-40B4-BE49-F238E27FC236}">
                <a16:creationId xmlns:a16="http://schemas.microsoft.com/office/drawing/2014/main" id="{0ACD4F89-61FA-4698-6550-C8834F02DD2F}"/>
              </a:ext>
            </a:extLst>
          </p:cNvPr>
          <p:cNvPicPr>
            <a:picLocks noChangeAspect="1"/>
          </p:cNvPicPr>
          <p:nvPr/>
        </p:nvPicPr>
        <p:blipFill>
          <a:blip r:embed="rId3"/>
          <a:srcRect l="29570" r="22963" b="-1"/>
          <a:stretch/>
        </p:blipFill>
        <p:spPr>
          <a:xfrm>
            <a:off x="1" y="10"/>
            <a:ext cx="4876799" cy="6857989"/>
          </a:xfrm>
          <a:prstGeom prst="rect">
            <a:avLst/>
          </a:prstGeom>
        </p:spPr>
      </p:pic>
      <p:sp>
        <p:nvSpPr>
          <p:cNvPr id="2" name="Title 1">
            <a:extLst>
              <a:ext uri="{FF2B5EF4-FFF2-40B4-BE49-F238E27FC236}">
                <a16:creationId xmlns:a16="http://schemas.microsoft.com/office/drawing/2014/main" id="{BABB80C7-7D9E-4CBF-D6A4-B2E3024A2299}"/>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t>What happens behind the curtain?</a:t>
            </a:r>
          </a:p>
        </p:txBody>
      </p:sp>
      <p:sp>
        <p:nvSpPr>
          <p:cNvPr id="3" name="Text Placeholder 2">
            <a:extLst>
              <a:ext uri="{FF2B5EF4-FFF2-40B4-BE49-F238E27FC236}">
                <a16:creationId xmlns:a16="http://schemas.microsoft.com/office/drawing/2014/main" id="{9CCF2176-0E94-DE1C-22F0-D0E514D81B33}"/>
              </a:ext>
            </a:extLst>
          </p:cNvPr>
          <p:cNvSpPr>
            <a:spLocks noGrp="1"/>
          </p:cNvSpPr>
          <p:nvPr>
            <p:ph type="body" idx="1"/>
          </p:nvPr>
        </p:nvSpPr>
        <p:spPr>
          <a:xfrm>
            <a:off x="5619964" y="4785543"/>
            <a:ext cx="5322013" cy="1005657"/>
          </a:xfrm>
        </p:spPr>
        <p:txBody>
          <a:bodyPr vert="horz" lIns="91440" tIns="45720" rIns="91440" bIns="45720" rtlCol="0" anchor="b">
            <a:normAutofit/>
          </a:bodyPr>
          <a:lstStyle/>
          <a:p>
            <a:r>
              <a:rPr lang="en-US" sz="2800" dirty="0">
                <a:solidFill>
                  <a:schemeClr val="tx1"/>
                </a:solidFill>
              </a:rPr>
              <a:t>SAI Calculation</a:t>
            </a:r>
          </a:p>
        </p:txBody>
      </p:sp>
      <p:cxnSp>
        <p:nvCxnSpPr>
          <p:cNvPr id="40" name="Straight Connector 39">
            <a:extLst>
              <a:ext uri="{FF2B5EF4-FFF2-40B4-BE49-F238E27FC236}">
                <a16:creationId xmlns:a16="http://schemas.microsoft.com/office/drawing/2014/main" id="{4349D423-4C94-8762-2B87-F887AA622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B4F455-6041-FBEA-B7B3-256E0ADEA8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576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BDECE-6738-EE29-110A-2005B5F17FB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0E29307-2A53-88E1-B0BD-9E41CB83A43D}"/>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CE0677F-8A09-DC0A-44FE-2214B8BFEE5B}"/>
              </a:ext>
            </a:extLst>
          </p:cNvPr>
          <p:cNvSpPr/>
          <p:nvPr/>
        </p:nvSpPr>
        <p:spPr>
          <a:xfrm>
            <a:off x="9272325" y="0"/>
            <a:ext cx="2919675" cy="230213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27E8E800-F5E6-0538-4DC9-C02DA2BBEE77}"/>
              </a:ext>
            </a:extLst>
          </p:cNvPr>
          <p:cNvGraphicFramePr/>
          <p:nvPr>
            <p:extLst>
              <p:ext uri="{D42A27DB-BD31-4B8C-83A1-F6EECF244321}">
                <p14:modId xmlns:p14="http://schemas.microsoft.com/office/powerpoint/2010/main" val="2579616746"/>
              </p:ext>
            </p:extLst>
          </p:nvPr>
        </p:nvGraphicFramePr>
        <p:xfrm>
          <a:off x="9134643" y="138112"/>
          <a:ext cx="3281100" cy="658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117260F-17C3-20CE-808C-4A55174772E4}"/>
              </a:ext>
            </a:extLst>
          </p:cNvPr>
          <p:cNvPicPr>
            <a:picLocks noChangeAspect="1"/>
          </p:cNvPicPr>
          <p:nvPr/>
        </p:nvPicPr>
        <p:blipFill>
          <a:blip r:embed="rId8"/>
          <a:stretch>
            <a:fillRect/>
          </a:stretch>
        </p:blipFill>
        <p:spPr>
          <a:xfrm>
            <a:off x="3671" y="620794"/>
            <a:ext cx="9436100" cy="5616409"/>
          </a:xfrm>
          <a:prstGeom prst="rect">
            <a:avLst/>
          </a:prstGeom>
        </p:spPr>
      </p:pic>
    </p:spTree>
    <p:extLst>
      <p:ext uri="{BB962C8B-B14F-4D97-AF65-F5344CB8AC3E}">
        <p14:creationId xmlns:p14="http://schemas.microsoft.com/office/powerpoint/2010/main" val="61459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5A007-42B5-DB83-9D3B-B9D21C9A8A0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DDB0877-05D5-C1F5-F13E-C9C62BBC5355}"/>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BA0CF7-90DC-61AC-EFE2-584F7CA606AE}"/>
              </a:ext>
            </a:extLst>
          </p:cNvPr>
          <p:cNvSpPr/>
          <p:nvPr/>
        </p:nvSpPr>
        <p:spPr>
          <a:xfrm flipV="1">
            <a:off x="9272325" y="2302136"/>
            <a:ext cx="2919675" cy="112686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82E71393-3634-CA84-FE08-56D3486F9F87}"/>
              </a:ext>
            </a:extLst>
          </p:cNvPr>
          <p:cNvGraphicFramePr/>
          <p:nvPr>
            <p:extLst>
              <p:ext uri="{D42A27DB-BD31-4B8C-83A1-F6EECF244321}">
                <p14:modId xmlns:p14="http://schemas.microsoft.com/office/powerpoint/2010/main" val="3659441976"/>
              </p:ext>
            </p:extLst>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363B039-E050-B2DA-9CEE-B435BA15EE90}"/>
              </a:ext>
            </a:extLst>
          </p:cNvPr>
          <p:cNvPicPr>
            <a:picLocks noChangeAspect="1"/>
          </p:cNvPicPr>
          <p:nvPr/>
        </p:nvPicPr>
        <p:blipFill>
          <a:blip r:embed="rId8"/>
          <a:stretch>
            <a:fillRect/>
          </a:stretch>
        </p:blipFill>
        <p:spPr>
          <a:xfrm>
            <a:off x="0" y="620794"/>
            <a:ext cx="9436100" cy="5616409"/>
          </a:xfrm>
          <a:prstGeom prst="rect">
            <a:avLst/>
          </a:prstGeom>
        </p:spPr>
      </p:pic>
    </p:spTree>
    <p:extLst>
      <p:ext uri="{BB962C8B-B14F-4D97-AF65-F5344CB8AC3E}">
        <p14:creationId xmlns:p14="http://schemas.microsoft.com/office/powerpoint/2010/main" val="778802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19F6A-AEDC-951E-9778-6F52DAF7EC3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4541FDE-0E8A-C20B-A588-41502651F271}"/>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12F4C29-7AEC-21A8-8699-7C96FCF845C1}"/>
              </a:ext>
            </a:extLst>
          </p:cNvPr>
          <p:cNvSpPr/>
          <p:nvPr/>
        </p:nvSpPr>
        <p:spPr>
          <a:xfrm>
            <a:off x="9272325" y="3428999"/>
            <a:ext cx="2919675" cy="34385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3A6DA9B7-AB6B-F289-3197-10F7ABF1FB0C}"/>
              </a:ext>
            </a:extLst>
          </p:cNvPr>
          <p:cNvGraphicFramePr/>
          <p:nvPr>
            <p:extLst>
              <p:ext uri="{D42A27DB-BD31-4B8C-83A1-F6EECF244321}">
                <p14:modId xmlns:p14="http://schemas.microsoft.com/office/powerpoint/2010/main" val="3659441976"/>
              </p:ext>
            </p:extLst>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BF47D41-1A0A-8BDC-CA83-46423A2D5ED7}"/>
              </a:ext>
            </a:extLst>
          </p:cNvPr>
          <p:cNvPicPr>
            <a:picLocks noChangeAspect="1"/>
          </p:cNvPicPr>
          <p:nvPr/>
        </p:nvPicPr>
        <p:blipFill>
          <a:blip r:embed="rId8"/>
          <a:stretch>
            <a:fillRect/>
          </a:stretch>
        </p:blipFill>
        <p:spPr>
          <a:xfrm>
            <a:off x="0" y="620794"/>
            <a:ext cx="9436100" cy="5616409"/>
          </a:xfrm>
          <a:prstGeom prst="rect">
            <a:avLst/>
          </a:prstGeom>
        </p:spPr>
      </p:pic>
    </p:spTree>
    <p:extLst>
      <p:ext uri="{BB962C8B-B14F-4D97-AF65-F5344CB8AC3E}">
        <p14:creationId xmlns:p14="http://schemas.microsoft.com/office/powerpoint/2010/main" val="3829963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029404-52EA-FE66-14C0-9542FFAC706A}"/>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8BA208-0323-6690-35D6-73402C1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4D938EF-17D6-E952-30DD-4A5A5B5A4A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E1DBE655-8A12-8590-31E0-4E11FB39B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96D694A-BB65-2C0E-014E-9E7E80F04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F3F9BD17-3F40-FD62-D702-F3ACEF6A4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54E7F854-4C4D-7E01-6B5E-40A423C28B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C5188155-1845-8A7B-7152-5304DB862D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B08616F-0A84-C462-B333-12E72A78F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BE82AAFE-8318-77E8-8271-11002B575A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86B0AD32-C429-D6E7-C816-129B4C201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81291A89-288C-02D2-96C3-38A3F518C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C80608A-5E5D-4583-2465-64714233F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7DCAE162-211A-898C-D2F8-F6084AD633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E9527056-E9AB-D506-B62C-743848687361}"/>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sp>
        <p:nvSpPr>
          <p:cNvPr id="4" name="TextBox 3">
            <a:extLst>
              <a:ext uri="{FF2B5EF4-FFF2-40B4-BE49-F238E27FC236}">
                <a16:creationId xmlns:a16="http://schemas.microsoft.com/office/drawing/2014/main" id="{F3C3D052-F752-F0B0-264D-36E4606C887B}"/>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sp>
        <p:nvSpPr>
          <p:cNvPr id="5" name="TextBox 4">
            <a:extLst>
              <a:ext uri="{FF2B5EF4-FFF2-40B4-BE49-F238E27FC236}">
                <a16:creationId xmlns:a16="http://schemas.microsoft.com/office/drawing/2014/main" id="{840C87F6-AD06-94E1-0F01-B611A46858B7}"/>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8" name="Graphic 7" descr="Woman with solid fill">
            <a:extLst>
              <a:ext uri="{FF2B5EF4-FFF2-40B4-BE49-F238E27FC236}">
                <a16:creationId xmlns:a16="http://schemas.microsoft.com/office/drawing/2014/main" id="{10053E5C-D920-F907-BA37-08BCBAEE1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49DD82FE-8987-4899-4C71-1644EE572A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523" y="937016"/>
            <a:ext cx="914400" cy="914400"/>
          </a:xfrm>
          <a:prstGeom prst="rect">
            <a:avLst/>
          </a:prstGeom>
        </p:spPr>
      </p:pic>
      <p:pic>
        <p:nvPicPr>
          <p:cNvPr id="11" name="Graphic 10" descr="Man with baby with solid fill">
            <a:extLst>
              <a:ext uri="{FF2B5EF4-FFF2-40B4-BE49-F238E27FC236}">
                <a16:creationId xmlns:a16="http://schemas.microsoft.com/office/drawing/2014/main" id="{7895C701-1F7D-6A7A-42D7-F411A95B64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EEA74B56-E894-532B-1CF6-2C3945E12C9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14819" y="924479"/>
            <a:ext cx="914400" cy="914400"/>
          </a:xfrm>
          <a:prstGeom prst="rect">
            <a:avLst/>
          </a:prstGeom>
        </p:spPr>
      </p:pic>
      <p:grpSp>
        <p:nvGrpSpPr>
          <p:cNvPr id="6" name="Group 5">
            <a:extLst>
              <a:ext uri="{FF2B5EF4-FFF2-40B4-BE49-F238E27FC236}">
                <a16:creationId xmlns:a16="http://schemas.microsoft.com/office/drawing/2014/main" id="{965A4AA1-CE6F-10FA-AB86-0C5B6E8C6847}"/>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0B7E3FAD-A1DC-73DE-90ED-EFAFA73DCF9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301E9C00-DF53-7CDD-8610-90BBF52DBEA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A4C45546-1B94-699C-BF46-64FA0AB729AB}"/>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9FA75FE1-4479-C963-0734-8342602532B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AA79DCE3-B477-DA2B-CD7A-F841240C641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BB597E33-56CC-49AB-C1A5-1003D723A251}"/>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7324A527-D4EF-136E-91E3-F032477841A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2736A6CF-B633-06F0-DFE1-D37287177E1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933C76C7-64D4-449E-78FC-0A5B6F01D6E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FC75AABE-7E52-B29A-EEA3-8AEC225C1756}"/>
              </a:ext>
            </a:extLst>
          </p:cNvPr>
          <p:cNvSpPr txBox="1">
            <a:spLocks/>
          </p:cNvSpPr>
          <p:nvPr/>
        </p:nvSpPr>
        <p:spPr>
          <a:xfrm>
            <a:off x="672658" y="5057776"/>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
        <p:nvSpPr>
          <p:cNvPr id="26" name="Text Placeholder 2">
            <a:extLst>
              <a:ext uri="{FF2B5EF4-FFF2-40B4-BE49-F238E27FC236}">
                <a16:creationId xmlns:a16="http://schemas.microsoft.com/office/drawing/2014/main" id="{EC1E7DBA-DC1F-C87E-BEC4-584A45CC39F8}"/>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
        <p:nvSpPr>
          <p:cNvPr id="27" name="Text Placeholder 2">
            <a:extLst>
              <a:ext uri="{FF2B5EF4-FFF2-40B4-BE49-F238E27FC236}">
                <a16:creationId xmlns:a16="http://schemas.microsoft.com/office/drawing/2014/main" id="{C721E0AA-C4E7-8E6C-E38A-2E7997D0B059}"/>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spTree>
    <p:extLst>
      <p:ext uri="{BB962C8B-B14F-4D97-AF65-F5344CB8AC3E}">
        <p14:creationId xmlns:p14="http://schemas.microsoft.com/office/powerpoint/2010/main" val="480551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9580649-3C65-CA0B-F68E-13F73B663725}"/>
              </a:ext>
            </a:extLst>
          </p:cNvPr>
          <p:cNvGraphicFramePr>
            <a:graphicFrameLocks noGrp="1"/>
          </p:cNvGraphicFramePr>
          <p:nvPr>
            <p:ph idx="1"/>
            <p:extLst>
              <p:ext uri="{D42A27DB-BD31-4B8C-83A1-F6EECF244321}">
                <p14:modId xmlns:p14="http://schemas.microsoft.com/office/powerpoint/2010/main" val="3119549270"/>
              </p:ext>
            </p:extLst>
          </p:nvPr>
        </p:nvGraphicFramePr>
        <p:xfrm>
          <a:off x="0" y="710005"/>
          <a:ext cx="3006761" cy="614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5">
            <a:extLst>
              <a:ext uri="{FF2B5EF4-FFF2-40B4-BE49-F238E27FC236}">
                <a16:creationId xmlns:a16="http://schemas.microsoft.com/office/drawing/2014/main" id="{1A93CDA8-499C-CF61-FC68-7C80EF18F479}"/>
              </a:ext>
            </a:extLst>
          </p:cNvPr>
          <p:cNvGraphicFramePr>
            <a:graphicFrameLocks/>
          </p:cNvGraphicFramePr>
          <p:nvPr>
            <p:extLst>
              <p:ext uri="{D42A27DB-BD31-4B8C-83A1-F6EECF244321}">
                <p14:modId xmlns:p14="http://schemas.microsoft.com/office/powerpoint/2010/main" val="1370290736"/>
              </p:ext>
            </p:extLst>
          </p:nvPr>
        </p:nvGraphicFramePr>
        <p:xfrm>
          <a:off x="3061746" y="710005"/>
          <a:ext cx="3006761" cy="6147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5">
            <a:extLst>
              <a:ext uri="{FF2B5EF4-FFF2-40B4-BE49-F238E27FC236}">
                <a16:creationId xmlns:a16="http://schemas.microsoft.com/office/drawing/2014/main" id="{E9892A58-ADB2-FEE1-A50E-6763F98D2EE8}"/>
              </a:ext>
            </a:extLst>
          </p:cNvPr>
          <p:cNvGraphicFramePr>
            <a:graphicFrameLocks/>
          </p:cNvGraphicFramePr>
          <p:nvPr>
            <p:extLst>
              <p:ext uri="{D42A27DB-BD31-4B8C-83A1-F6EECF244321}">
                <p14:modId xmlns:p14="http://schemas.microsoft.com/office/powerpoint/2010/main" val="889465959"/>
              </p:ext>
            </p:extLst>
          </p:nvPr>
        </p:nvGraphicFramePr>
        <p:xfrm>
          <a:off x="6123492" y="710005"/>
          <a:ext cx="3006761" cy="61479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Content Placeholder 5">
            <a:extLst>
              <a:ext uri="{FF2B5EF4-FFF2-40B4-BE49-F238E27FC236}">
                <a16:creationId xmlns:a16="http://schemas.microsoft.com/office/drawing/2014/main" id="{118076BA-A4F6-E952-A71E-73CA4DE23292}"/>
              </a:ext>
            </a:extLst>
          </p:cNvPr>
          <p:cNvGraphicFramePr>
            <a:graphicFrameLocks/>
          </p:cNvGraphicFramePr>
          <p:nvPr>
            <p:extLst>
              <p:ext uri="{D42A27DB-BD31-4B8C-83A1-F6EECF244321}">
                <p14:modId xmlns:p14="http://schemas.microsoft.com/office/powerpoint/2010/main" val="1326406182"/>
              </p:ext>
            </p:extLst>
          </p:nvPr>
        </p:nvGraphicFramePr>
        <p:xfrm>
          <a:off x="9185239" y="710005"/>
          <a:ext cx="3006761" cy="61479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TextBox 13">
            <a:extLst>
              <a:ext uri="{FF2B5EF4-FFF2-40B4-BE49-F238E27FC236}">
                <a16:creationId xmlns:a16="http://schemas.microsoft.com/office/drawing/2014/main" id="{2B024AC8-5EA4-8755-B480-F87CC819A406}"/>
              </a:ext>
            </a:extLst>
          </p:cNvPr>
          <p:cNvSpPr txBox="1"/>
          <p:nvPr/>
        </p:nvSpPr>
        <p:spPr>
          <a:xfrm>
            <a:off x="2701193" y="-163114"/>
            <a:ext cx="873957" cy="1015663"/>
          </a:xfrm>
          <a:prstGeom prst="rect">
            <a:avLst/>
          </a:prstGeom>
          <a:noFill/>
        </p:spPr>
        <p:txBody>
          <a:bodyPr wrap="square" rtlCol="0">
            <a:spAutoFit/>
          </a:bodyPr>
          <a:lstStyle/>
          <a:p>
            <a:r>
              <a:rPr lang="en-US" sz="6000" dirty="0">
                <a:solidFill>
                  <a:schemeClr val="accent6"/>
                </a:solidFill>
                <a:latin typeface="+mj-lt"/>
              </a:rPr>
              <a:t>A</a:t>
            </a:r>
          </a:p>
        </p:txBody>
      </p:sp>
      <p:sp>
        <p:nvSpPr>
          <p:cNvPr id="15" name="TextBox 14">
            <a:extLst>
              <a:ext uri="{FF2B5EF4-FFF2-40B4-BE49-F238E27FC236}">
                <a16:creationId xmlns:a16="http://schemas.microsoft.com/office/drawing/2014/main" id="{723A7153-CCDF-2194-B816-5A5178414065}"/>
              </a:ext>
            </a:extLst>
          </p:cNvPr>
          <p:cNvSpPr txBox="1"/>
          <p:nvPr/>
        </p:nvSpPr>
        <p:spPr>
          <a:xfrm>
            <a:off x="7294036" y="-163114"/>
            <a:ext cx="873957" cy="1015663"/>
          </a:xfrm>
          <a:prstGeom prst="rect">
            <a:avLst/>
          </a:prstGeom>
          <a:noFill/>
        </p:spPr>
        <p:txBody>
          <a:bodyPr wrap="square" rtlCol="0">
            <a:spAutoFit/>
          </a:bodyPr>
          <a:lstStyle/>
          <a:p>
            <a:r>
              <a:rPr lang="en-US" sz="6000" dirty="0">
                <a:solidFill>
                  <a:schemeClr val="accent1"/>
                </a:solidFill>
                <a:latin typeface="+mj-lt"/>
              </a:rPr>
              <a:t>B</a:t>
            </a:r>
          </a:p>
        </p:txBody>
      </p:sp>
      <p:sp>
        <p:nvSpPr>
          <p:cNvPr id="16" name="TextBox 15">
            <a:extLst>
              <a:ext uri="{FF2B5EF4-FFF2-40B4-BE49-F238E27FC236}">
                <a16:creationId xmlns:a16="http://schemas.microsoft.com/office/drawing/2014/main" id="{D48D362B-F64C-B570-E87C-1F4BA511FF49}"/>
              </a:ext>
            </a:extLst>
          </p:cNvPr>
          <p:cNvSpPr txBox="1"/>
          <p:nvPr/>
        </p:nvSpPr>
        <p:spPr>
          <a:xfrm>
            <a:off x="10422267" y="-163114"/>
            <a:ext cx="813043" cy="1015663"/>
          </a:xfrm>
          <a:prstGeom prst="rect">
            <a:avLst/>
          </a:prstGeom>
          <a:noFill/>
        </p:spPr>
        <p:txBody>
          <a:bodyPr wrap="square" rtlCol="0">
            <a:spAutoFit/>
          </a:bodyPr>
          <a:lstStyle/>
          <a:p>
            <a:r>
              <a:rPr lang="en-US" sz="6000" dirty="0">
                <a:solidFill>
                  <a:srgbClr val="1FB1CA"/>
                </a:solidFill>
                <a:latin typeface="+mj-lt"/>
              </a:rPr>
              <a:t>C</a:t>
            </a:r>
          </a:p>
        </p:txBody>
      </p:sp>
      <p:cxnSp>
        <p:nvCxnSpPr>
          <p:cNvPr id="3" name="Straight Connector 2">
            <a:extLst>
              <a:ext uri="{FF2B5EF4-FFF2-40B4-BE49-F238E27FC236}">
                <a16:creationId xmlns:a16="http://schemas.microsoft.com/office/drawing/2014/main" id="{EB1EF04D-7761-A869-064C-60F9BB25CF14}"/>
              </a:ext>
            </a:extLst>
          </p:cNvPr>
          <p:cNvCxnSpPr/>
          <p:nvPr/>
        </p:nvCxnSpPr>
        <p:spPr>
          <a:xfrm>
            <a:off x="6096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1042CCC-FEDD-61DC-E9CD-8E6ABE530DC8}"/>
              </a:ext>
            </a:extLst>
          </p:cNvPr>
          <p:cNvCxnSpPr/>
          <p:nvPr/>
        </p:nvCxnSpPr>
        <p:spPr>
          <a:xfrm>
            <a:off x="9161931"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94F487-43A2-1952-F98A-085C5877F81E}"/>
              </a:ext>
            </a:extLst>
          </p:cNvPr>
          <p:cNvCxnSpPr>
            <a:cxnSpLocks/>
          </p:cNvCxnSpPr>
          <p:nvPr/>
        </p:nvCxnSpPr>
        <p:spPr>
          <a:xfrm>
            <a:off x="3030068" y="710005"/>
            <a:ext cx="0" cy="6147995"/>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8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9F1276-0A30-8428-BCCF-6E20F587E46D}"/>
              </a:ext>
            </a:extLst>
          </p:cNvPr>
          <p:cNvSpPr>
            <a:spLocks noGrp="1"/>
          </p:cNvSpPr>
          <p:nvPr>
            <p:ph type="title"/>
          </p:nvPr>
        </p:nvSpPr>
        <p:spPr>
          <a:xfrm>
            <a:off x="704088" y="914400"/>
            <a:ext cx="10798176" cy="1051914"/>
          </a:xfrm>
        </p:spPr>
        <p:txBody>
          <a:bodyPr>
            <a:normAutofit/>
          </a:bodyPr>
          <a:lstStyle/>
          <a:p>
            <a:r>
              <a:rPr lang="en-US" dirty="0"/>
              <a:t>Today’s Acts Include:</a:t>
            </a:r>
          </a:p>
        </p:txBody>
      </p:sp>
      <p:graphicFrame>
        <p:nvGraphicFramePr>
          <p:cNvPr id="6" name="Content Placeholder 5">
            <a:extLst>
              <a:ext uri="{FF2B5EF4-FFF2-40B4-BE49-F238E27FC236}">
                <a16:creationId xmlns:a16="http://schemas.microsoft.com/office/drawing/2014/main" id="{9B64DD0E-BD5D-F9E6-E349-2A72287996FB}"/>
              </a:ext>
            </a:extLst>
          </p:cNvPr>
          <p:cNvGraphicFramePr>
            <a:graphicFrameLocks noGrp="1"/>
          </p:cNvGraphicFramePr>
          <p:nvPr>
            <p:ph idx="1"/>
            <p:extLst>
              <p:ext uri="{D42A27DB-BD31-4B8C-83A1-F6EECF244321}">
                <p14:modId xmlns:p14="http://schemas.microsoft.com/office/powerpoint/2010/main" val="4210492906"/>
              </p:ext>
            </p:extLst>
          </p:nvPr>
        </p:nvGraphicFramePr>
        <p:xfrm>
          <a:off x="700635" y="1638301"/>
          <a:ext cx="10691265" cy="432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506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17E5B4D-DFAB-4CBB-801C-64CB871B7E56}"/>
                                            </p:graphicEl>
                                          </p:spTgt>
                                        </p:tgtEl>
                                        <p:attrNameLst>
                                          <p:attrName>style.visibility</p:attrName>
                                        </p:attrNameLst>
                                      </p:cBhvr>
                                      <p:to>
                                        <p:strVal val="visible"/>
                                      </p:to>
                                    </p:set>
                                    <p:animEffect transition="in" filter="fade">
                                      <p:cBhvr>
                                        <p:cTn id="7" dur="500"/>
                                        <p:tgtEl>
                                          <p:spTgt spid="6">
                                            <p:graphicEl>
                                              <a:dgm id="{717E5B4D-DFAB-4CBB-801C-64CB871B7E5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F68707D-9754-416E-AD23-564E521CC512}"/>
                                            </p:graphicEl>
                                          </p:spTgt>
                                        </p:tgtEl>
                                        <p:attrNameLst>
                                          <p:attrName>style.visibility</p:attrName>
                                        </p:attrNameLst>
                                      </p:cBhvr>
                                      <p:to>
                                        <p:strVal val="visible"/>
                                      </p:to>
                                    </p:set>
                                    <p:animEffect transition="in" filter="fade">
                                      <p:cBhvr>
                                        <p:cTn id="12" dur="500"/>
                                        <p:tgtEl>
                                          <p:spTgt spid="6">
                                            <p:graphicEl>
                                              <a:dgm id="{AF68707D-9754-416E-AD23-564E521CC51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6717B17-1A64-4E36-84CE-19C632DE3555}"/>
                                            </p:graphicEl>
                                          </p:spTgt>
                                        </p:tgtEl>
                                        <p:attrNameLst>
                                          <p:attrName>style.visibility</p:attrName>
                                        </p:attrNameLst>
                                      </p:cBhvr>
                                      <p:to>
                                        <p:strVal val="visible"/>
                                      </p:to>
                                    </p:set>
                                    <p:animEffect transition="in" filter="fade">
                                      <p:cBhvr>
                                        <p:cTn id="17" dur="500"/>
                                        <p:tgtEl>
                                          <p:spTgt spid="6">
                                            <p:graphicEl>
                                              <a:dgm id="{C6717B17-1A64-4E36-84CE-19C632DE35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E399-F60D-FD28-8D08-0801F93A72D7}"/>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56A833E-A72A-ECB5-5B1C-6A44F3299A00}"/>
              </a:ext>
            </a:extLst>
          </p:cNvPr>
          <p:cNvGraphicFramePr>
            <a:graphicFrameLocks noGrp="1"/>
          </p:cNvGraphicFramePr>
          <p:nvPr>
            <p:ph idx="1"/>
            <p:extLst>
              <p:ext uri="{D42A27DB-BD31-4B8C-83A1-F6EECF244321}">
                <p14:modId xmlns:p14="http://schemas.microsoft.com/office/powerpoint/2010/main" val="3633988646"/>
              </p:ext>
            </p:extLst>
          </p:nvPr>
        </p:nvGraphicFramePr>
        <p:xfrm>
          <a:off x="0" y="710005"/>
          <a:ext cx="3006761" cy="614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5">
            <a:extLst>
              <a:ext uri="{FF2B5EF4-FFF2-40B4-BE49-F238E27FC236}">
                <a16:creationId xmlns:a16="http://schemas.microsoft.com/office/drawing/2014/main" id="{A8568ACE-3310-0D85-0CB5-059CEE20C8D6}"/>
              </a:ext>
            </a:extLst>
          </p:cNvPr>
          <p:cNvGraphicFramePr>
            <a:graphicFrameLocks/>
          </p:cNvGraphicFramePr>
          <p:nvPr>
            <p:extLst>
              <p:ext uri="{D42A27DB-BD31-4B8C-83A1-F6EECF244321}">
                <p14:modId xmlns:p14="http://schemas.microsoft.com/office/powerpoint/2010/main" val="3403273774"/>
              </p:ext>
            </p:extLst>
          </p:nvPr>
        </p:nvGraphicFramePr>
        <p:xfrm>
          <a:off x="3061746" y="710005"/>
          <a:ext cx="3006761" cy="6147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5">
            <a:extLst>
              <a:ext uri="{FF2B5EF4-FFF2-40B4-BE49-F238E27FC236}">
                <a16:creationId xmlns:a16="http://schemas.microsoft.com/office/drawing/2014/main" id="{6EBC9845-712C-09EA-32F0-93B55AEC92EE}"/>
              </a:ext>
            </a:extLst>
          </p:cNvPr>
          <p:cNvGraphicFramePr>
            <a:graphicFrameLocks/>
          </p:cNvGraphicFramePr>
          <p:nvPr>
            <p:extLst>
              <p:ext uri="{D42A27DB-BD31-4B8C-83A1-F6EECF244321}">
                <p14:modId xmlns:p14="http://schemas.microsoft.com/office/powerpoint/2010/main" val="3503640825"/>
              </p:ext>
            </p:extLst>
          </p:nvPr>
        </p:nvGraphicFramePr>
        <p:xfrm>
          <a:off x="6123492" y="710005"/>
          <a:ext cx="3006761" cy="61479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Content Placeholder 5">
            <a:extLst>
              <a:ext uri="{FF2B5EF4-FFF2-40B4-BE49-F238E27FC236}">
                <a16:creationId xmlns:a16="http://schemas.microsoft.com/office/drawing/2014/main" id="{02D8A941-BF92-E6C5-69F2-5A754AA4F415}"/>
              </a:ext>
            </a:extLst>
          </p:cNvPr>
          <p:cNvGraphicFramePr>
            <a:graphicFrameLocks/>
          </p:cNvGraphicFramePr>
          <p:nvPr/>
        </p:nvGraphicFramePr>
        <p:xfrm>
          <a:off x="9185239" y="710005"/>
          <a:ext cx="3006761" cy="61479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TextBox 13">
            <a:extLst>
              <a:ext uri="{FF2B5EF4-FFF2-40B4-BE49-F238E27FC236}">
                <a16:creationId xmlns:a16="http://schemas.microsoft.com/office/drawing/2014/main" id="{A4D5EBA7-E948-3D58-208C-32552EA823F7}"/>
              </a:ext>
            </a:extLst>
          </p:cNvPr>
          <p:cNvSpPr txBox="1"/>
          <p:nvPr/>
        </p:nvSpPr>
        <p:spPr>
          <a:xfrm>
            <a:off x="2701193" y="-163114"/>
            <a:ext cx="873957" cy="1015663"/>
          </a:xfrm>
          <a:prstGeom prst="rect">
            <a:avLst/>
          </a:prstGeom>
          <a:noFill/>
        </p:spPr>
        <p:txBody>
          <a:bodyPr wrap="square" rtlCol="0">
            <a:spAutoFit/>
          </a:bodyPr>
          <a:lstStyle/>
          <a:p>
            <a:r>
              <a:rPr lang="en-US" sz="6000" dirty="0">
                <a:solidFill>
                  <a:schemeClr val="accent6"/>
                </a:solidFill>
                <a:latin typeface="+mj-lt"/>
              </a:rPr>
              <a:t>A</a:t>
            </a:r>
          </a:p>
        </p:txBody>
      </p:sp>
      <p:sp>
        <p:nvSpPr>
          <p:cNvPr id="15" name="TextBox 14">
            <a:extLst>
              <a:ext uri="{FF2B5EF4-FFF2-40B4-BE49-F238E27FC236}">
                <a16:creationId xmlns:a16="http://schemas.microsoft.com/office/drawing/2014/main" id="{9520E7F0-07CF-BABF-A9AD-1287C261F41E}"/>
              </a:ext>
            </a:extLst>
          </p:cNvPr>
          <p:cNvSpPr txBox="1"/>
          <p:nvPr/>
        </p:nvSpPr>
        <p:spPr>
          <a:xfrm>
            <a:off x="7294036" y="-163114"/>
            <a:ext cx="873957" cy="1015663"/>
          </a:xfrm>
          <a:prstGeom prst="rect">
            <a:avLst/>
          </a:prstGeom>
          <a:noFill/>
        </p:spPr>
        <p:txBody>
          <a:bodyPr wrap="square" rtlCol="0">
            <a:spAutoFit/>
          </a:bodyPr>
          <a:lstStyle/>
          <a:p>
            <a:r>
              <a:rPr lang="en-US" sz="6000" dirty="0">
                <a:solidFill>
                  <a:schemeClr val="accent1"/>
                </a:solidFill>
                <a:latin typeface="+mj-lt"/>
              </a:rPr>
              <a:t>B</a:t>
            </a:r>
          </a:p>
        </p:txBody>
      </p:sp>
      <p:sp>
        <p:nvSpPr>
          <p:cNvPr id="16" name="TextBox 15">
            <a:extLst>
              <a:ext uri="{FF2B5EF4-FFF2-40B4-BE49-F238E27FC236}">
                <a16:creationId xmlns:a16="http://schemas.microsoft.com/office/drawing/2014/main" id="{A3B73D88-CE0B-0294-1FDB-9A6CC1D0CBCE}"/>
              </a:ext>
            </a:extLst>
          </p:cNvPr>
          <p:cNvSpPr txBox="1"/>
          <p:nvPr/>
        </p:nvSpPr>
        <p:spPr>
          <a:xfrm>
            <a:off x="10422267" y="-163114"/>
            <a:ext cx="813043" cy="1015663"/>
          </a:xfrm>
          <a:prstGeom prst="rect">
            <a:avLst/>
          </a:prstGeom>
          <a:noFill/>
        </p:spPr>
        <p:txBody>
          <a:bodyPr wrap="square" rtlCol="0">
            <a:spAutoFit/>
          </a:bodyPr>
          <a:lstStyle/>
          <a:p>
            <a:r>
              <a:rPr lang="en-US" sz="6000" dirty="0">
                <a:solidFill>
                  <a:srgbClr val="1FB1CA"/>
                </a:solidFill>
                <a:latin typeface="+mj-lt"/>
              </a:rPr>
              <a:t>C</a:t>
            </a:r>
          </a:p>
        </p:txBody>
      </p:sp>
      <p:cxnSp>
        <p:nvCxnSpPr>
          <p:cNvPr id="3" name="Straight Connector 2">
            <a:extLst>
              <a:ext uri="{FF2B5EF4-FFF2-40B4-BE49-F238E27FC236}">
                <a16:creationId xmlns:a16="http://schemas.microsoft.com/office/drawing/2014/main" id="{1136EAA3-8475-F1FD-E314-8CBF11AD79E0}"/>
              </a:ext>
            </a:extLst>
          </p:cNvPr>
          <p:cNvCxnSpPr/>
          <p:nvPr/>
        </p:nvCxnSpPr>
        <p:spPr>
          <a:xfrm>
            <a:off x="6096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5D2056B-A1CB-D109-1A1F-4F931820E2E7}"/>
              </a:ext>
            </a:extLst>
          </p:cNvPr>
          <p:cNvCxnSpPr/>
          <p:nvPr/>
        </p:nvCxnSpPr>
        <p:spPr>
          <a:xfrm>
            <a:off x="9161931"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438F64A-B2D0-AB5C-8662-FE89B40B0C87}"/>
              </a:ext>
            </a:extLst>
          </p:cNvPr>
          <p:cNvCxnSpPr>
            <a:cxnSpLocks/>
          </p:cNvCxnSpPr>
          <p:nvPr/>
        </p:nvCxnSpPr>
        <p:spPr>
          <a:xfrm>
            <a:off x="3030068" y="710005"/>
            <a:ext cx="0" cy="6147995"/>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7EE9605E-5B51-4A23-9CEF-A6296A5C6182}"/>
              </a:ext>
            </a:extLst>
          </p:cNvPr>
          <p:cNvSpPr/>
          <p:nvPr/>
        </p:nvSpPr>
        <p:spPr>
          <a:xfrm>
            <a:off x="1140311" y="820275"/>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1C294D4-1382-CFAB-5DED-C93D4B719945}"/>
              </a:ext>
            </a:extLst>
          </p:cNvPr>
          <p:cNvSpPr/>
          <p:nvPr/>
        </p:nvSpPr>
        <p:spPr>
          <a:xfrm>
            <a:off x="4268888" y="822067"/>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0AA0B2D-A5AD-3D52-45FF-DA1DC57C77CB}"/>
              </a:ext>
            </a:extLst>
          </p:cNvPr>
          <p:cNvSpPr/>
          <p:nvPr/>
        </p:nvSpPr>
        <p:spPr>
          <a:xfrm>
            <a:off x="7341476" y="822969"/>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235EB8E-8FE5-6EB5-6BFB-79110B1E0E34}"/>
              </a:ext>
            </a:extLst>
          </p:cNvPr>
          <p:cNvSpPr/>
          <p:nvPr/>
        </p:nvSpPr>
        <p:spPr>
          <a:xfrm>
            <a:off x="10379235" y="820274"/>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AE9CA93-0AA1-5A85-FBFF-54D7459BAB40}"/>
              </a:ext>
            </a:extLst>
          </p:cNvPr>
          <p:cNvSpPr/>
          <p:nvPr/>
        </p:nvSpPr>
        <p:spPr>
          <a:xfrm>
            <a:off x="1151069" y="3472032"/>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02B2DD9-6A72-938F-8311-34A3E6FCD580}"/>
              </a:ext>
            </a:extLst>
          </p:cNvPr>
          <p:cNvSpPr/>
          <p:nvPr/>
        </p:nvSpPr>
        <p:spPr>
          <a:xfrm>
            <a:off x="4279646" y="3473824"/>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313D0A5-40C7-5C80-79B4-F1D7BFC3F563}"/>
              </a:ext>
            </a:extLst>
          </p:cNvPr>
          <p:cNvSpPr/>
          <p:nvPr/>
        </p:nvSpPr>
        <p:spPr>
          <a:xfrm>
            <a:off x="7352234" y="3474726"/>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27A9411-74E9-3F84-6A1C-7354533B51FC}"/>
              </a:ext>
            </a:extLst>
          </p:cNvPr>
          <p:cNvSpPr/>
          <p:nvPr/>
        </p:nvSpPr>
        <p:spPr>
          <a:xfrm>
            <a:off x="10389993" y="3472031"/>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89E16A2-AC66-E14E-656E-AB393087DFFE}"/>
              </a:ext>
            </a:extLst>
          </p:cNvPr>
          <p:cNvSpPr/>
          <p:nvPr/>
        </p:nvSpPr>
        <p:spPr>
          <a:xfrm>
            <a:off x="754716" y="5717690"/>
            <a:ext cx="1505895" cy="320035"/>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8AEB908-F5BE-9A39-A5DF-F2D6DB8A637D}"/>
              </a:ext>
            </a:extLst>
          </p:cNvPr>
          <p:cNvSpPr/>
          <p:nvPr/>
        </p:nvSpPr>
        <p:spPr>
          <a:xfrm>
            <a:off x="5315560" y="1809088"/>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0AF517FB-B662-B687-952C-6AFA28A289AF}"/>
              </a:ext>
            </a:extLst>
          </p:cNvPr>
          <p:cNvSpPr/>
          <p:nvPr/>
        </p:nvSpPr>
        <p:spPr>
          <a:xfrm>
            <a:off x="8385676" y="1809088"/>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DC38292-4366-1D1B-E0DE-5340C6FAB786}"/>
              </a:ext>
            </a:extLst>
          </p:cNvPr>
          <p:cNvSpPr/>
          <p:nvPr/>
        </p:nvSpPr>
        <p:spPr>
          <a:xfrm>
            <a:off x="2068543" y="6437563"/>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03B30A5C-BD89-240A-01C0-2C674A269734}"/>
              </a:ext>
            </a:extLst>
          </p:cNvPr>
          <p:cNvSpPr/>
          <p:nvPr/>
        </p:nvSpPr>
        <p:spPr>
          <a:xfrm>
            <a:off x="3349502" y="6424065"/>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C46B79B-AD04-D698-B653-F3B84EA6BA01}"/>
              </a:ext>
            </a:extLst>
          </p:cNvPr>
          <p:cNvSpPr/>
          <p:nvPr/>
        </p:nvSpPr>
        <p:spPr>
          <a:xfrm>
            <a:off x="4102450" y="6424065"/>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728811CD-1F03-9769-164F-36EFF646E862}"/>
              </a:ext>
            </a:extLst>
          </p:cNvPr>
          <p:cNvSpPr/>
          <p:nvPr/>
        </p:nvSpPr>
        <p:spPr>
          <a:xfrm>
            <a:off x="5035579" y="6421325"/>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FE106FE9-C534-38BA-5D06-4A01009A2FFD}"/>
              </a:ext>
            </a:extLst>
          </p:cNvPr>
          <p:cNvSpPr/>
          <p:nvPr/>
        </p:nvSpPr>
        <p:spPr>
          <a:xfrm>
            <a:off x="6542282" y="6363059"/>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2C3F4934-D777-890D-8C03-6EA69B74E9B0}"/>
              </a:ext>
            </a:extLst>
          </p:cNvPr>
          <p:cNvSpPr/>
          <p:nvPr/>
        </p:nvSpPr>
        <p:spPr>
          <a:xfrm>
            <a:off x="8006211" y="6363058"/>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D8488D34-9082-A4C8-E644-FE3E2C3CBEC4}"/>
              </a:ext>
            </a:extLst>
          </p:cNvPr>
          <p:cNvSpPr/>
          <p:nvPr/>
        </p:nvSpPr>
        <p:spPr>
          <a:xfrm>
            <a:off x="9626287" y="6363057"/>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E733B31F-1FB4-2ED7-D1C4-35F8B1E0B129}"/>
              </a:ext>
            </a:extLst>
          </p:cNvPr>
          <p:cNvSpPr/>
          <p:nvPr/>
        </p:nvSpPr>
        <p:spPr>
          <a:xfrm>
            <a:off x="11122618" y="6357390"/>
            <a:ext cx="752948" cy="116531"/>
          </a:xfrm>
          <a:prstGeom prst="round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00115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9"/>
                                        </p:tgtEl>
                                      </p:cBhvr>
                                    </p:animEffect>
                                    <p:animScale>
                                      <p:cBhvr>
                                        <p:cTn id="13" dur="250" autoRev="1" fill="hold"/>
                                        <p:tgtEl>
                                          <p:spTgt spid="2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8"/>
                                        </p:tgtEl>
                                      </p:cBhvr>
                                    </p:animEffect>
                                    <p:animScale>
                                      <p:cBhvr>
                                        <p:cTn id="16" dur="250" autoRev="1" fill="hold"/>
                                        <p:tgtEl>
                                          <p:spTgt spid="28"/>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7"/>
                                        </p:tgtEl>
                                      </p:cBhvr>
                                    </p:animEffect>
                                    <p:animScale>
                                      <p:cBhvr>
                                        <p:cTn id="19" dur="250" autoRev="1" fill="hold"/>
                                        <p:tgtEl>
                                          <p:spTgt spid="2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6"/>
                                        </p:tgtEl>
                                      </p:cBhvr>
                                    </p:animEffect>
                                    <p:animScale>
                                      <p:cBhvr>
                                        <p:cTn id="22" dur="250" autoRev="1" fill="hold"/>
                                        <p:tgtEl>
                                          <p:spTgt spid="26"/>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4"/>
                                        </p:tgtEl>
                                      </p:cBhvr>
                                    </p:animEffect>
                                    <p:animScale>
                                      <p:cBhvr>
                                        <p:cTn id="28" dur="250" autoRev="1" fill="hold"/>
                                        <p:tgtEl>
                                          <p:spTgt spid="24"/>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17"/>
                                        </p:tgtEl>
                                      </p:cBhvr>
                                    </p:animEffect>
                                    <p:animScale>
                                      <p:cBhvr>
                                        <p:cTn id="34" dur="250" autoRev="1" fill="hold"/>
                                        <p:tgtEl>
                                          <p:spTgt spid="17"/>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19"/>
                                        </p:tgtEl>
                                      </p:cBhvr>
                                    </p:animEffect>
                                    <p:animScale>
                                      <p:cBhvr>
                                        <p:cTn id="40" dur="250" autoRev="1" fill="hold"/>
                                        <p:tgtEl>
                                          <p:spTgt spid="19"/>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20"/>
                                        </p:tgtEl>
                                      </p:cBhvr>
                                    </p:animEffect>
                                    <p:animScale>
                                      <p:cBhvr>
                                        <p:cTn id="43" dur="250" autoRev="1" fill="hold"/>
                                        <p:tgtEl>
                                          <p:spTgt spid="20"/>
                                        </p:tgtEl>
                                      </p:cBhvr>
                                      <p:by x="105000" y="105000"/>
                                    </p:animScale>
                                  </p:childTnLst>
                                </p:cTn>
                              </p:par>
                              <p:par>
                                <p:cTn id="44" presetID="26" presetClass="emph" presetSubtype="0" fill="hold" grpId="0"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26" presetClass="emph" presetSubtype="0" fill="hold" grpId="0" nodeType="withEffect">
                                  <p:stCondLst>
                                    <p:cond delay="0"/>
                                  </p:stCondLst>
                                  <p:childTnLst>
                                    <p:animEffect transition="out" filter="fade">
                                      <p:cBhvr>
                                        <p:cTn id="48" dur="500" tmFilter="0, 0; .2, .5; .8, .5; 1, 0"/>
                                        <p:tgtEl>
                                          <p:spTgt spid="22"/>
                                        </p:tgtEl>
                                      </p:cBhvr>
                                    </p:animEffect>
                                    <p:animScale>
                                      <p:cBhvr>
                                        <p:cTn id="49" dur="250" autoRev="1" fill="hold"/>
                                        <p:tgtEl>
                                          <p:spTgt spid="22"/>
                                        </p:tgtEl>
                                      </p:cBhvr>
                                      <p:by x="105000" y="105000"/>
                                    </p:animScale>
                                  </p:childTnLst>
                                </p:cTn>
                              </p:par>
                              <p:par>
                                <p:cTn id="50" presetID="26" presetClass="emph" presetSubtype="0" fill="hold" grpId="0" nodeType="withEffect">
                                  <p:stCondLst>
                                    <p:cond delay="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8"/>
                                        </p:tgtEl>
                                      </p:cBhvr>
                                    </p:animEffect>
                                    <p:animScale>
                                      <p:cBhvr>
                                        <p:cTn id="55" dur="250" autoRev="1" fill="hold"/>
                                        <p:tgtEl>
                                          <p:spTgt spid="8"/>
                                        </p:tgtEl>
                                      </p:cBhvr>
                                      <p:by x="105000" y="105000"/>
                                    </p:animScale>
                                  </p:childTnLst>
                                </p:cTn>
                              </p:par>
                              <p:par>
                                <p:cTn id="56" presetID="26" presetClass="emph" presetSubtype="0" fill="hold" grpId="0"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26" presetClass="emph" presetSubtype="0" fill="hold" grpId="0" nodeType="withEffect">
                                  <p:stCondLst>
                                    <p:cond delay="0"/>
                                  </p:stCondLst>
                                  <p:childTnLst>
                                    <p:animEffect transition="out" filter="fade">
                                      <p:cBhvr>
                                        <p:cTn id="60" dur="500" tmFilter="0, 0; .2, .5; .8, .5; 1, 0"/>
                                        <p:tgtEl>
                                          <p:spTgt spid="2"/>
                                        </p:tgtEl>
                                      </p:cBhvr>
                                    </p:animEffect>
                                    <p:animScale>
                                      <p:cBhvr>
                                        <p:cTn id="6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70C1-5482-F671-A388-FB329E6DBAFE}"/>
              </a:ext>
            </a:extLst>
          </p:cNvPr>
          <p:cNvSpPr>
            <a:spLocks noGrp="1"/>
          </p:cNvSpPr>
          <p:nvPr>
            <p:ph type="title"/>
          </p:nvPr>
        </p:nvSpPr>
        <p:spPr/>
        <p:txBody>
          <a:bodyPr>
            <a:normAutofit fontScale="90000"/>
          </a:bodyPr>
          <a:lstStyle/>
          <a:p>
            <a:r>
              <a:rPr lang="en-US" dirty="0"/>
              <a:t>There are 2 steps in assessing ability to pay:</a:t>
            </a:r>
          </a:p>
        </p:txBody>
      </p:sp>
      <p:graphicFrame>
        <p:nvGraphicFramePr>
          <p:cNvPr id="4" name="Content Placeholder 3">
            <a:extLst>
              <a:ext uri="{FF2B5EF4-FFF2-40B4-BE49-F238E27FC236}">
                <a16:creationId xmlns:a16="http://schemas.microsoft.com/office/drawing/2014/main" id="{377E8781-3A4A-2E9A-1A2A-3122C2392824}"/>
              </a:ext>
            </a:extLst>
          </p:cNvPr>
          <p:cNvGraphicFramePr>
            <a:graphicFrameLocks noGrp="1"/>
          </p:cNvGraphicFramePr>
          <p:nvPr>
            <p:ph idx="1"/>
            <p:extLst>
              <p:ext uri="{D42A27DB-BD31-4B8C-83A1-F6EECF244321}">
                <p14:modId xmlns:p14="http://schemas.microsoft.com/office/powerpoint/2010/main" val="2743809171"/>
              </p:ext>
            </p:extLst>
          </p:nvPr>
        </p:nvGraphicFramePr>
        <p:xfrm>
          <a:off x="700635" y="1527586"/>
          <a:ext cx="10691265" cy="4434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654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B4CE85F-81EF-3B9F-37B8-1B1D389ABDD4}"/>
              </a:ext>
            </a:extLst>
          </p:cNvPr>
          <p:cNvGraphicFramePr/>
          <p:nvPr>
            <p:extLst>
              <p:ext uri="{D42A27DB-BD31-4B8C-83A1-F6EECF244321}">
                <p14:modId xmlns:p14="http://schemas.microsoft.com/office/powerpoint/2010/main" val="1264031383"/>
              </p:ext>
            </p:extLst>
          </p:nvPr>
        </p:nvGraphicFramePr>
        <p:xfrm>
          <a:off x="338295" y="1769766"/>
          <a:ext cx="11515410" cy="33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Money with solid fill">
            <a:extLst>
              <a:ext uri="{FF2B5EF4-FFF2-40B4-BE49-F238E27FC236}">
                <a16:creationId xmlns:a16="http://schemas.microsoft.com/office/drawing/2014/main" id="{77ADB18D-4106-A066-6BC1-B19625039A3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56752" y="504147"/>
            <a:ext cx="1369762" cy="1369762"/>
          </a:xfrm>
          <a:prstGeom prst="rect">
            <a:avLst/>
          </a:prstGeom>
        </p:spPr>
      </p:pic>
      <p:pic>
        <p:nvPicPr>
          <p:cNvPr id="4" name="Graphic 3" descr="Flying Money with solid fill">
            <a:extLst>
              <a:ext uri="{FF2B5EF4-FFF2-40B4-BE49-F238E27FC236}">
                <a16:creationId xmlns:a16="http://schemas.microsoft.com/office/drawing/2014/main" id="{1C26ED0B-0DF6-E0A5-60E3-72A8FE2F21B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30300" y="5124767"/>
            <a:ext cx="1422666" cy="1422666"/>
          </a:xfrm>
          <a:prstGeom prst="rect">
            <a:avLst/>
          </a:prstGeom>
        </p:spPr>
      </p:pic>
      <p:pic>
        <p:nvPicPr>
          <p:cNvPr id="8" name="Graphic 7" descr="Money with solid fill">
            <a:extLst>
              <a:ext uri="{FF2B5EF4-FFF2-40B4-BE49-F238E27FC236}">
                <a16:creationId xmlns:a16="http://schemas.microsoft.com/office/drawing/2014/main" id="{91932C1B-42F6-A5C3-3CED-AAC70906823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40475" y="504147"/>
            <a:ext cx="1369762" cy="1369762"/>
          </a:xfrm>
          <a:prstGeom prst="rect">
            <a:avLst/>
          </a:prstGeom>
        </p:spPr>
      </p:pic>
      <p:pic>
        <p:nvPicPr>
          <p:cNvPr id="9" name="Graphic 8" descr="Flying Money with solid fill">
            <a:extLst>
              <a:ext uri="{FF2B5EF4-FFF2-40B4-BE49-F238E27FC236}">
                <a16:creationId xmlns:a16="http://schemas.microsoft.com/office/drawing/2014/main" id="{D49916A7-B4FE-DE07-7E6C-62E2C161F17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614023" y="5124767"/>
            <a:ext cx="1422666" cy="1422666"/>
          </a:xfrm>
          <a:prstGeom prst="rect">
            <a:avLst/>
          </a:prstGeom>
        </p:spPr>
      </p:pic>
    </p:spTree>
    <p:extLst>
      <p:ext uri="{BB962C8B-B14F-4D97-AF65-F5344CB8AC3E}">
        <p14:creationId xmlns:p14="http://schemas.microsoft.com/office/powerpoint/2010/main" val="3646325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AB8EE61-4F47-6A01-9D42-800EE765F2C5}"/>
              </a:ext>
            </a:extLst>
          </p:cNvPr>
          <p:cNvSpPr/>
          <p:nvPr/>
        </p:nvSpPr>
        <p:spPr>
          <a:xfrm>
            <a:off x="8889441" y="67829"/>
            <a:ext cx="2964264" cy="663693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0B4CE85F-81EF-3B9F-37B8-1B1D389ABDD4}"/>
              </a:ext>
            </a:extLst>
          </p:cNvPr>
          <p:cNvGraphicFramePr/>
          <p:nvPr>
            <p:extLst>
              <p:ext uri="{D42A27DB-BD31-4B8C-83A1-F6EECF244321}">
                <p14:modId xmlns:p14="http://schemas.microsoft.com/office/powerpoint/2010/main" val="3779189504"/>
              </p:ext>
            </p:extLst>
          </p:nvPr>
        </p:nvGraphicFramePr>
        <p:xfrm>
          <a:off x="338295" y="110534"/>
          <a:ext cx="11515410" cy="244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A085436-8E70-165B-D393-2A528DE10300}"/>
              </a:ext>
            </a:extLst>
          </p:cNvPr>
          <p:cNvGraphicFramePr/>
          <p:nvPr>
            <p:extLst>
              <p:ext uri="{D42A27DB-BD31-4B8C-83A1-F6EECF244321}">
                <p14:modId xmlns:p14="http://schemas.microsoft.com/office/powerpoint/2010/main" val="667167671"/>
              </p:ext>
            </p:extLst>
          </p:nvPr>
        </p:nvGraphicFramePr>
        <p:xfrm>
          <a:off x="338295" y="2703008"/>
          <a:ext cx="11515410" cy="2449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Rounded Corners 9">
            <a:extLst>
              <a:ext uri="{FF2B5EF4-FFF2-40B4-BE49-F238E27FC236}">
                <a16:creationId xmlns:a16="http://schemas.microsoft.com/office/drawing/2014/main" id="{F8DDB4F0-27AB-F6E1-19F5-FBA27556F6CA}"/>
              </a:ext>
            </a:extLst>
          </p:cNvPr>
          <p:cNvSpPr/>
          <p:nvPr/>
        </p:nvSpPr>
        <p:spPr>
          <a:xfrm>
            <a:off x="9053566" y="5619539"/>
            <a:ext cx="2672860" cy="1002325"/>
          </a:xfrm>
          <a:prstGeom prst="roundRect">
            <a:avLst>
              <a:gd name="adj" fmla="val 3888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12723"/>
                </a:solidFill>
              </a:rPr>
              <a:t>Student Aid Index</a:t>
            </a:r>
          </a:p>
        </p:txBody>
      </p:sp>
      <p:sp>
        <p:nvSpPr>
          <p:cNvPr id="11" name="Cross 10">
            <a:extLst>
              <a:ext uri="{FF2B5EF4-FFF2-40B4-BE49-F238E27FC236}">
                <a16:creationId xmlns:a16="http://schemas.microsoft.com/office/drawing/2014/main" id="{8BC46409-39C8-F900-C883-9DC0775F2DD3}"/>
              </a:ext>
            </a:extLst>
          </p:cNvPr>
          <p:cNvSpPr/>
          <p:nvPr/>
        </p:nvSpPr>
        <p:spPr>
          <a:xfrm>
            <a:off x="9839010" y="2150350"/>
            <a:ext cx="1065126" cy="1032468"/>
          </a:xfrm>
          <a:prstGeom prst="plus">
            <a:avLst>
              <a:gd name="adj" fmla="val 34732"/>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AA1D361-7B50-1840-4808-6D52365B88E8}"/>
              </a:ext>
            </a:extLst>
          </p:cNvPr>
          <p:cNvGrpSpPr/>
          <p:nvPr/>
        </p:nvGrpSpPr>
        <p:grpSpPr>
          <a:xfrm>
            <a:off x="9844035" y="4881617"/>
            <a:ext cx="1055076" cy="827730"/>
            <a:chOff x="7834365" y="3510647"/>
            <a:chExt cx="1055076" cy="827730"/>
          </a:xfrm>
        </p:grpSpPr>
        <p:sp>
          <p:nvSpPr>
            <p:cNvPr id="7" name="Rectangle 6">
              <a:extLst>
                <a:ext uri="{FF2B5EF4-FFF2-40B4-BE49-F238E27FC236}">
                  <a16:creationId xmlns:a16="http://schemas.microsoft.com/office/drawing/2014/main" id="{9DD8152F-9CCF-9E99-83BB-C77F40510413}"/>
                </a:ext>
              </a:extLst>
            </p:cNvPr>
            <p:cNvSpPr/>
            <p:nvPr/>
          </p:nvSpPr>
          <p:spPr>
            <a:xfrm>
              <a:off x="7834365" y="4016830"/>
              <a:ext cx="1055076" cy="321547"/>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265204-A95A-DEF1-4F5D-6C7076D99FB9}"/>
                </a:ext>
              </a:extLst>
            </p:cNvPr>
            <p:cNvSpPr/>
            <p:nvPr/>
          </p:nvSpPr>
          <p:spPr>
            <a:xfrm>
              <a:off x="7834365" y="3510647"/>
              <a:ext cx="1055076" cy="321547"/>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0332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Graphic spid="5" grpId="0">
        <p:bldAsOne/>
      </p:bldGraphic>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DEB274-1D90-217E-9751-273DCBD59FED}"/>
              </a:ext>
            </a:extLst>
          </p:cNvPr>
          <p:cNvGrpSpPr/>
          <p:nvPr/>
        </p:nvGrpSpPr>
        <p:grpSpPr>
          <a:xfrm>
            <a:off x="513184" y="1664489"/>
            <a:ext cx="2683023" cy="3529021"/>
            <a:chOff x="479277" y="933256"/>
            <a:chExt cx="2114845" cy="2781688"/>
          </a:xfrm>
        </p:grpSpPr>
        <p:pic>
          <p:nvPicPr>
            <p:cNvPr id="3" name="Picture 2">
              <a:extLst>
                <a:ext uri="{FF2B5EF4-FFF2-40B4-BE49-F238E27FC236}">
                  <a16:creationId xmlns:a16="http://schemas.microsoft.com/office/drawing/2014/main" id="{D7145185-70D7-BA6A-74A4-8A81F6556D52}"/>
                </a:ext>
              </a:extLst>
            </p:cNvPr>
            <p:cNvPicPr>
              <a:picLocks noChangeAspect="1"/>
            </p:cNvPicPr>
            <p:nvPr/>
          </p:nvPicPr>
          <p:blipFill>
            <a:blip r:embed="rId3"/>
            <a:stretch>
              <a:fillRect/>
            </a:stretch>
          </p:blipFill>
          <p:spPr>
            <a:xfrm>
              <a:off x="479277" y="933256"/>
              <a:ext cx="2114845" cy="2781688"/>
            </a:xfrm>
            <a:prstGeom prst="rect">
              <a:avLst/>
            </a:prstGeom>
          </p:spPr>
        </p:pic>
        <p:pic>
          <p:nvPicPr>
            <p:cNvPr id="8" name="Picture 7">
              <a:extLst>
                <a:ext uri="{FF2B5EF4-FFF2-40B4-BE49-F238E27FC236}">
                  <a16:creationId xmlns:a16="http://schemas.microsoft.com/office/drawing/2014/main" id="{37289AD0-6F77-A7B5-7F67-8FFA3CBCDA57}"/>
                </a:ext>
              </a:extLst>
            </p:cNvPr>
            <p:cNvPicPr>
              <a:picLocks noChangeAspect="1"/>
            </p:cNvPicPr>
            <p:nvPr/>
          </p:nvPicPr>
          <p:blipFill>
            <a:blip r:embed="rId4"/>
            <a:stretch>
              <a:fillRect/>
            </a:stretch>
          </p:blipFill>
          <p:spPr>
            <a:xfrm>
              <a:off x="963613" y="3559416"/>
              <a:ext cx="138545" cy="136478"/>
            </a:xfrm>
            <a:prstGeom prst="rect">
              <a:avLst/>
            </a:prstGeom>
          </p:spPr>
        </p:pic>
      </p:grpSp>
      <p:grpSp>
        <p:nvGrpSpPr>
          <p:cNvPr id="11" name="Group 10">
            <a:extLst>
              <a:ext uri="{FF2B5EF4-FFF2-40B4-BE49-F238E27FC236}">
                <a16:creationId xmlns:a16="http://schemas.microsoft.com/office/drawing/2014/main" id="{4A8E8BB7-2B88-A069-97C2-FC0BECF66ADC}"/>
              </a:ext>
            </a:extLst>
          </p:cNvPr>
          <p:cNvGrpSpPr/>
          <p:nvPr/>
        </p:nvGrpSpPr>
        <p:grpSpPr>
          <a:xfrm>
            <a:off x="3162300" y="1350503"/>
            <a:ext cx="3277362" cy="4156993"/>
            <a:chOff x="2771160" y="933256"/>
            <a:chExt cx="3277362" cy="4156993"/>
          </a:xfrm>
        </p:grpSpPr>
        <p:pic>
          <p:nvPicPr>
            <p:cNvPr id="23" name="Graphic 22" descr="Circus Tent with solid fill">
              <a:extLst>
                <a:ext uri="{FF2B5EF4-FFF2-40B4-BE49-F238E27FC236}">
                  <a16:creationId xmlns:a16="http://schemas.microsoft.com/office/drawing/2014/main" id="{87BF98B3-B114-EA56-00DF-804F0B8D39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5070" y="933256"/>
              <a:ext cx="3209544" cy="3209544"/>
            </a:xfrm>
            <a:prstGeom prst="rect">
              <a:avLst/>
            </a:prstGeom>
          </p:spPr>
        </p:pic>
        <p:sp>
          <p:nvSpPr>
            <p:cNvPr id="24" name="TextBox 23">
              <a:extLst>
                <a:ext uri="{FF2B5EF4-FFF2-40B4-BE49-F238E27FC236}">
                  <a16:creationId xmlns:a16="http://schemas.microsoft.com/office/drawing/2014/main" id="{888334C5-5E06-6062-C6C8-6D6BA83E8B12}"/>
                </a:ext>
              </a:extLst>
            </p:cNvPr>
            <p:cNvSpPr txBox="1"/>
            <p:nvPr/>
          </p:nvSpPr>
          <p:spPr>
            <a:xfrm>
              <a:off x="3972862" y="3131366"/>
              <a:ext cx="873957" cy="1446550"/>
            </a:xfrm>
            <a:prstGeom prst="rect">
              <a:avLst/>
            </a:prstGeom>
            <a:noFill/>
          </p:spPr>
          <p:txBody>
            <a:bodyPr wrap="square" rtlCol="0">
              <a:spAutoFit/>
            </a:bodyPr>
            <a:lstStyle/>
            <a:p>
              <a:r>
                <a:rPr lang="en-US" sz="8800" dirty="0">
                  <a:solidFill>
                    <a:schemeClr val="accent6"/>
                  </a:solidFill>
                  <a:latin typeface="+mj-lt"/>
                </a:rPr>
                <a:t>A</a:t>
              </a:r>
            </a:p>
          </p:txBody>
        </p:sp>
        <p:sp>
          <p:nvSpPr>
            <p:cNvPr id="25" name="Text Placeholder 2">
              <a:extLst>
                <a:ext uri="{FF2B5EF4-FFF2-40B4-BE49-F238E27FC236}">
                  <a16:creationId xmlns:a16="http://schemas.microsoft.com/office/drawing/2014/main" id="{871DEB6D-C599-4ECF-AA2E-91A6A1951C56}"/>
                </a:ext>
              </a:extLst>
            </p:cNvPr>
            <p:cNvSpPr txBox="1">
              <a:spLocks/>
            </p:cNvSpPr>
            <p:nvPr/>
          </p:nvSpPr>
          <p:spPr>
            <a:xfrm>
              <a:off x="2771160" y="4318139"/>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grpSp>
      <p:graphicFrame>
        <p:nvGraphicFramePr>
          <p:cNvPr id="12" name="Table 11">
            <a:extLst>
              <a:ext uri="{FF2B5EF4-FFF2-40B4-BE49-F238E27FC236}">
                <a16:creationId xmlns:a16="http://schemas.microsoft.com/office/drawing/2014/main" id="{C1CCDE59-BE8B-DD31-045E-013416796AF3}"/>
              </a:ext>
            </a:extLst>
          </p:cNvPr>
          <p:cNvGraphicFramePr>
            <a:graphicFrameLocks noGrp="1"/>
          </p:cNvGraphicFramePr>
          <p:nvPr>
            <p:extLst>
              <p:ext uri="{D42A27DB-BD31-4B8C-83A1-F6EECF244321}">
                <p14:modId xmlns:p14="http://schemas.microsoft.com/office/powerpoint/2010/main" val="1965828487"/>
              </p:ext>
            </p:extLst>
          </p:nvPr>
        </p:nvGraphicFramePr>
        <p:xfrm>
          <a:off x="7052478" y="759892"/>
          <a:ext cx="4301322" cy="5386899"/>
        </p:xfrm>
        <a:graphic>
          <a:graphicData uri="http://schemas.openxmlformats.org/drawingml/2006/table">
            <a:tbl>
              <a:tblPr>
                <a:tableStyleId>{2D5ABB26-0587-4C30-8999-92F81FD0307C}</a:tableStyleId>
              </a:tblPr>
              <a:tblGrid>
                <a:gridCol w="2488967">
                  <a:extLst>
                    <a:ext uri="{9D8B030D-6E8A-4147-A177-3AD203B41FA5}">
                      <a16:colId xmlns:a16="http://schemas.microsoft.com/office/drawing/2014/main" val="1012221991"/>
                    </a:ext>
                  </a:extLst>
                </a:gridCol>
                <a:gridCol w="1123660">
                  <a:extLst>
                    <a:ext uri="{9D8B030D-6E8A-4147-A177-3AD203B41FA5}">
                      <a16:colId xmlns:a16="http://schemas.microsoft.com/office/drawing/2014/main" val="3325133756"/>
                    </a:ext>
                  </a:extLst>
                </a:gridCol>
                <a:gridCol w="688695">
                  <a:extLst>
                    <a:ext uri="{9D8B030D-6E8A-4147-A177-3AD203B41FA5}">
                      <a16:colId xmlns:a16="http://schemas.microsoft.com/office/drawing/2014/main" val="3945373752"/>
                    </a:ext>
                  </a:extLst>
                </a:gridCol>
              </a:tblGrid>
              <a:tr h="247544">
                <a:tc>
                  <a:txBody>
                    <a:bodyPr/>
                    <a:lstStyle/>
                    <a:p>
                      <a:pPr algn="l" fontAlgn="b"/>
                      <a:r>
                        <a:rPr lang="en-US" sz="1050" b="1" u="none" strike="noStrike" dirty="0">
                          <a:effectLst/>
                        </a:rPr>
                        <a:t>P.T. Barnam</a:t>
                      </a:r>
                      <a:endParaRPr lang="en-US" sz="1050" b="1" i="0" u="none" strike="noStrike" dirty="0">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50" b="1" u="none" strike="noStrike" dirty="0">
                          <a:effectLst/>
                        </a:rPr>
                        <a:t>Parents</a:t>
                      </a:r>
                      <a:endParaRPr lang="en-US" sz="1050" b="1" i="0" u="none" strike="noStrike" dirty="0">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50" b="1" u="none" strike="noStrike" dirty="0">
                          <a:effectLst/>
                        </a:rPr>
                        <a:t>Student</a:t>
                      </a:r>
                      <a:endParaRPr lang="en-US" sz="1050" b="1" i="0" u="none" strike="noStrike" dirty="0">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3927565051"/>
                  </a:ext>
                </a:extLst>
              </a:tr>
              <a:tr h="247544">
                <a:tc>
                  <a:txBody>
                    <a:bodyPr/>
                    <a:lstStyle/>
                    <a:p>
                      <a:pPr algn="l" fontAlgn="b"/>
                      <a:r>
                        <a:rPr lang="en-US" sz="1000" u="none" strike="noStrike">
                          <a:effectLst/>
                        </a:rPr>
                        <a:t>Marital Status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00" u="none" strike="noStrike" dirty="0">
                          <a:effectLst/>
                        </a:rPr>
                        <a:t>Married</a:t>
                      </a:r>
                      <a:endParaRPr lang="en-US" sz="1000" b="0" i="0" u="none" strike="noStrike" dirty="0">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00" u="none" strike="noStrike">
                          <a:effectLst/>
                        </a:rPr>
                        <a:t>Single</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299566658"/>
                  </a:ext>
                </a:extLst>
              </a:tr>
              <a:tr h="247544">
                <a:tc>
                  <a:txBody>
                    <a:bodyPr/>
                    <a:lstStyle/>
                    <a:p>
                      <a:pPr algn="l" fontAlgn="b"/>
                      <a:r>
                        <a:rPr lang="en-US" sz="1000" u="none" strike="noStrike">
                          <a:effectLst/>
                        </a:rPr>
                        <a:t>Tax Filing Status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00" u="none" strike="noStrike" dirty="0">
                          <a:effectLst/>
                        </a:rPr>
                        <a:t>Married-Filed Joint</a:t>
                      </a:r>
                      <a:endParaRPr lang="en-US" sz="1000" b="0" i="0" u="none" strike="noStrike" dirty="0">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00" u="none" strike="noStrike" dirty="0">
                          <a:effectLst/>
                        </a:rPr>
                        <a:t>Did not File</a:t>
                      </a:r>
                      <a:endParaRPr lang="en-US" sz="1000" b="0" i="0" u="none" strike="noStrike" dirty="0">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3415789751"/>
                  </a:ext>
                </a:extLst>
              </a:tr>
              <a:tr h="247544">
                <a:tc>
                  <a:txBody>
                    <a:bodyPr/>
                    <a:lstStyle/>
                    <a:p>
                      <a:pPr algn="l" fontAlgn="b"/>
                      <a:r>
                        <a:rPr lang="en-US" sz="1000" u="none" strike="noStrike">
                          <a:effectLst/>
                        </a:rPr>
                        <a:t>Age</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l" fontAlgn="b"/>
                      <a:r>
                        <a:rPr lang="en-US" sz="1000" u="none" strike="noStrike">
                          <a:effectLst/>
                        </a:rPr>
                        <a:t>55/52</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dirty="0">
                          <a:effectLst/>
                        </a:rPr>
                        <a:t>18</a:t>
                      </a:r>
                      <a:endParaRPr lang="en-US" sz="1000" b="0" i="0" u="none" strike="noStrike" dirty="0">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1129653809"/>
                  </a:ext>
                </a:extLst>
              </a:tr>
              <a:tr h="247544">
                <a:tc>
                  <a:txBody>
                    <a:bodyPr/>
                    <a:lstStyle/>
                    <a:p>
                      <a:pPr algn="l" fontAlgn="b"/>
                      <a:r>
                        <a:rPr lang="en-US" sz="1000" u="none" strike="noStrike">
                          <a:effectLst/>
                        </a:rPr>
                        <a:t>Family Size</a:t>
                      </a:r>
                      <a:endParaRPr lang="en-US" sz="1000" b="0" i="0" u="none" strike="noStrike">
                        <a:solidFill>
                          <a:srgbClr val="000000"/>
                        </a:solidFill>
                        <a:effectLst/>
                        <a:latin typeface="Aptos Narrow" panose="020B0004020202020204" pitchFamily="34" charset="0"/>
                      </a:endParaRPr>
                    </a:p>
                  </a:txBody>
                  <a:tcPr marL="8905" marR="8905" marT="8905" marB="0" anchor="b"/>
                </a:tc>
                <a:tc gridSpan="2">
                  <a:txBody>
                    <a:bodyPr/>
                    <a:lstStyle/>
                    <a:p>
                      <a:pPr algn="ctr" fontAlgn="b"/>
                      <a:r>
                        <a:rPr lang="en-US" sz="1000" u="none" strike="noStrike">
                          <a:effectLst/>
                        </a:rPr>
                        <a:t>7</a:t>
                      </a:r>
                      <a:endParaRPr lang="en-US" sz="1000" b="0" i="0" u="none" strike="noStrike">
                        <a:solidFill>
                          <a:srgbClr val="000000"/>
                        </a:solidFill>
                        <a:effectLst/>
                        <a:latin typeface="Aptos Narrow" panose="020B0004020202020204" pitchFamily="34" charset="0"/>
                      </a:endParaRPr>
                    </a:p>
                  </a:txBody>
                  <a:tcPr marL="8905" marR="8905" marT="8905" marB="0" anchor="b"/>
                </a:tc>
                <a:tc hMerge="1">
                  <a:txBody>
                    <a:bodyPr/>
                    <a:lstStyle/>
                    <a:p>
                      <a:endParaRPr lang="en-US"/>
                    </a:p>
                  </a:txBody>
                  <a:tcPr/>
                </a:tc>
                <a:extLst>
                  <a:ext uri="{0D108BD9-81ED-4DB2-BD59-A6C34878D82A}">
                    <a16:rowId xmlns:a16="http://schemas.microsoft.com/office/drawing/2014/main" val="878983398"/>
                  </a:ext>
                </a:extLst>
              </a:tr>
              <a:tr h="247544">
                <a:tc>
                  <a:txBody>
                    <a:bodyPr/>
                    <a:lstStyle/>
                    <a:p>
                      <a:pPr algn="l" fontAlgn="b"/>
                      <a:r>
                        <a:rPr lang="en-US" sz="1000" u="none" strike="noStrike">
                          <a:effectLst/>
                        </a:rPr>
                        <a:t>Adjusted Gross Income</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dirty="0">
                          <a:effectLst/>
                        </a:rPr>
                        <a:t>$80,000 </a:t>
                      </a:r>
                      <a:endParaRPr lang="en-US" sz="1000" b="0" i="0" u="none" strike="noStrike" dirty="0">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108257886"/>
                  </a:ext>
                </a:extLst>
              </a:tr>
              <a:tr h="247544">
                <a:tc>
                  <a:txBody>
                    <a:bodyPr/>
                    <a:lstStyle/>
                    <a:p>
                      <a:pPr algn="l" fontAlgn="b"/>
                      <a:r>
                        <a:rPr lang="en-US" sz="1000" u="none" strike="noStrike">
                          <a:effectLst/>
                        </a:rPr>
                        <a:t>Income Earned From Work</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$75,000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584666299"/>
                  </a:ext>
                </a:extLst>
              </a:tr>
              <a:tr h="247544">
                <a:tc>
                  <a:txBody>
                    <a:bodyPr/>
                    <a:lstStyle/>
                    <a:p>
                      <a:pPr algn="l" fontAlgn="b"/>
                      <a:r>
                        <a:rPr lang="en-US" sz="1000" u="none" strike="noStrike">
                          <a:effectLst/>
                        </a:rPr>
                        <a:t>Federal Work Study</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$1,500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1413624159"/>
                  </a:ext>
                </a:extLst>
              </a:tr>
              <a:tr h="247544">
                <a:tc>
                  <a:txBody>
                    <a:bodyPr/>
                    <a:lstStyle/>
                    <a:p>
                      <a:pPr algn="l" fontAlgn="b"/>
                      <a:r>
                        <a:rPr lang="en-US" sz="1000" u="none" strike="noStrike">
                          <a:effectLst/>
                        </a:rPr>
                        <a:t>Income Tax Paid</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$5,000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724184116"/>
                  </a:ext>
                </a:extLst>
              </a:tr>
              <a:tr h="247544">
                <a:tc>
                  <a:txBody>
                    <a:bodyPr/>
                    <a:lstStyle/>
                    <a:p>
                      <a:pPr algn="l" fontAlgn="b"/>
                      <a:r>
                        <a:rPr lang="en-US" sz="1000" u="none" strike="noStrike">
                          <a:effectLst/>
                        </a:rPr>
                        <a:t>Education Credits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$2,500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3630438850"/>
                  </a:ext>
                </a:extLst>
              </a:tr>
              <a:tr h="247544">
                <a:tc>
                  <a:txBody>
                    <a:bodyPr/>
                    <a:lstStyle/>
                    <a:p>
                      <a:pPr algn="l" fontAlgn="b"/>
                      <a:r>
                        <a:rPr lang="en-US" sz="1000" u="none" strike="noStrike">
                          <a:effectLst/>
                        </a:rPr>
                        <a:t>Untaxed Portions of IRA Distribution</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621591429"/>
                  </a:ext>
                </a:extLst>
              </a:tr>
              <a:tr h="436019">
                <a:tc>
                  <a:txBody>
                    <a:bodyPr/>
                    <a:lstStyle/>
                    <a:p>
                      <a:pPr algn="l" fontAlgn="b"/>
                      <a:r>
                        <a:rPr lang="en-US" sz="1000" u="none" strike="noStrike">
                          <a:effectLst/>
                        </a:rPr>
                        <a:t>Deductible Payments to IRA/KEOGH/Other</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$500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887954519"/>
                  </a:ext>
                </a:extLst>
              </a:tr>
              <a:tr h="247544">
                <a:tc>
                  <a:txBody>
                    <a:bodyPr/>
                    <a:lstStyle/>
                    <a:p>
                      <a:pPr algn="l" fontAlgn="b"/>
                      <a:r>
                        <a:rPr lang="en-US" sz="1000" u="none" strike="noStrike">
                          <a:effectLst/>
                        </a:rPr>
                        <a:t>Tax Exempt Interest Income</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1657512144"/>
                  </a:ext>
                </a:extLst>
              </a:tr>
              <a:tr h="247544">
                <a:tc>
                  <a:txBody>
                    <a:bodyPr/>
                    <a:lstStyle/>
                    <a:p>
                      <a:pPr algn="l" fontAlgn="b"/>
                      <a:r>
                        <a:rPr lang="en-US" sz="1000" u="none" strike="noStrike">
                          <a:effectLst/>
                        </a:rPr>
                        <a:t>Untaxed Portions of Pensions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545519209"/>
                  </a:ext>
                </a:extLst>
              </a:tr>
              <a:tr h="247544">
                <a:tc>
                  <a:txBody>
                    <a:bodyPr/>
                    <a:lstStyle/>
                    <a:p>
                      <a:pPr algn="l" fontAlgn="b"/>
                      <a:r>
                        <a:rPr lang="en-US" sz="1000" u="none" strike="noStrike">
                          <a:effectLst/>
                        </a:rPr>
                        <a:t>Schedule C Net Profit/Loss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61978410"/>
                  </a:ext>
                </a:extLst>
              </a:tr>
              <a:tr h="247544">
                <a:tc>
                  <a:txBody>
                    <a:bodyPr/>
                    <a:lstStyle/>
                    <a:p>
                      <a:pPr algn="l" fontAlgn="b"/>
                      <a:r>
                        <a:rPr lang="en-US" sz="1000" u="none" strike="noStrike">
                          <a:effectLst/>
                        </a:rPr>
                        <a:t>Taxable College Grant and Scholarship Aid</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339853772"/>
                  </a:ext>
                </a:extLst>
              </a:tr>
              <a:tr h="247544">
                <a:tc>
                  <a:txBody>
                    <a:bodyPr/>
                    <a:lstStyle/>
                    <a:p>
                      <a:pPr algn="l" fontAlgn="b"/>
                      <a:r>
                        <a:rPr lang="en-US" sz="1000" u="none" strike="noStrike">
                          <a:effectLst/>
                        </a:rPr>
                        <a:t>Foreign Income Exclusion</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3656995157"/>
                  </a:ext>
                </a:extLst>
              </a:tr>
              <a:tr h="247544">
                <a:tc>
                  <a:txBody>
                    <a:bodyPr/>
                    <a:lstStyle/>
                    <a:p>
                      <a:pPr algn="l" fontAlgn="b"/>
                      <a:r>
                        <a:rPr lang="en-US" sz="1000" u="none" strike="noStrike">
                          <a:effectLst/>
                        </a:rPr>
                        <a:t>Child Support Received</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121979697"/>
                  </a:ext>
                </a:extLst>
              </a:tr>
              <a:tr h="247544">
                <a:tc>
                  <a:txBody>
                    <a:bodyPr/>
                    <a:lstStyle/>
                    <a:p>
                      <a:pPr algn="l" fontAlgn="b"/>
                      <a:r>
                        <a:rPr lang="en-US" sz="1000" u="none" strike="noStrike">
                          <a:effectLst/>
                        </a:rPr>
                        <a:t>Cash/Checking/Savings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$1,500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$500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1176450455"/>
                  </a:ext>
                </a:extLst>
              </a:tr>
              <a:tr h="247544">
                <a:tc>
                  <a:txBody>
                    <a:bodyPr/>
                    <a:lstStyle/>
                    <a:p>
                      <a:pPr algn="l" fontAlgn="b"/>
                      <a:r>
                        <a:rPr lang="en-US" sz="1000" u="none" strike="noStrike">
                          <a:effectLst/>
                        </a:rPr>
                        <a:t>Net Worth of Business/Farm</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715101078"/>
                  </a:ext>
                </a:extLst>
              </a:tr>
              <a:tr h="247544">
                <a:tc>
                  <a:txBody>
                    <a:bodyPr/>
                    <a:lstStyle/>
                    <a:p>
                      <a:pPr algn="l" fontAlgn="b"/>
                      <a:r>
                        <a:rPr lang="en-US" sz="1000" u="none" strike="noStrike">
                          <a:effectLst/>
                        </a:rPr>
                        <a:t>Net Worth of Investments</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tc>
                <a:tc>
                  <a:txBody>
                    <a:bodyPr/>
                    <a:lstStyle/>
                    <a:p>
                      <a:pPr algn="r" fontAlgn="b"/>
                      <a:r>
                        <a:rPr lang="en-US" sz="10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tc>
                <a:extLst>
                  <a:ext uri="{0D108BD9-81ED-4DB2-BD59-A6C34878D82A}">
                    <a16:rowId xmlns:a16="http://schemas.microsoft.com/office/drawing/2014/main" val="2653248710"/>
                  </a:ext>
                </a:extLst>
              </a:tr>
            </a:tbl>
          </a:graphicData>
        </a:graphic>
      </p:graphicFrame>
    </p:spTree>
    <p:extLst>
      <p:ext uri="{BB962C8B-B14F-4D97-AF65-F5344CB8AC3E}">
        <p14:creationId xmlns:p14="http://schemas.microsoft.com/office/powerpoint/2010/main" val="2375625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94386-D585-A530-0AB4-E8B1ABC81B1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CBF0DA1-7B2D-7F51-0643-7C98446DF00E}"/>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0F97A2-2A7B-1EEB-5C77-465CCD5C19F3}"/>
              </a:ext>
            </a:extLst>
          </p:cNvPr>
          <p:cNvPicPr>
            <a:picLocks noChangeAspect="1"/>
          </p:cNvPicPr>
          <p:nvPr/>
        </p:nvPicPr>
        <p:blipFill>
          <a:blip r:embed="rId3"/>
          <a:stretch>
            <a:fillRect/>
          </a:stretch>
        </p:blipFill>
        <p:spPr>
          <a:xfrm>
            <a:off x="0" y="749381"/>
            <a:ext cx="9436100" cy="5616409"/>
          </a:xfrm>
          <a:prstGeom prst="rect">
            <a:avLst/>
          </a:prstGeom>
        </p:spPr>
      </p:pic>
      <p:graphicFrame>
        <p:nvGraphicFramePr>
          <p:cNvPr id="8" name="Diagram 7">
            <a:extLst>
              <a:ext uri="{FF2B5EF4-FFF2-40B4-BE49-F238E27FC236}">
                <a16:creationId xmlns:a16="http://schemas.microsoft.com/office/drawing/2014/main" id="{63823A8E-7584-D235-23BA-306854ADBB64}"/>
              </a:ext>
            </a:extLst>
          </p:cNvPr>
          <p:cNvGraphicFramePr/>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Graphic 1" descr="Checkmark with solid fill">
            <a:extLst>
              <a:ext uri="{FF2B5EF4-FFF2-40B4-BE49-F238E27FC236}">
                <a16:creationId xmlns:a16="http://schemas.microsoft.com/office/drawing/2014/main" id="{D5917EBA-C6BC-E3F0-F0B3-E11F254EBE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5275" y="998035"/>
            <a:ext cx="914400" cy="914400"/>
          </a:xfrm>
          <a:prstGeom prst="rect">
            <a:avLst/>
          </a:prstGeom>
        </p:spPr>
      </p:pic>
      <p:pic>
        <p:nvPicPr>
          <p:cNvPr id="3" name="Graphic 2" descr="Checkmark with solid fill">
            <a:extLst>
              <a:ext uri="{FF2B5EF4-FFF2-40B4-BE49-F238E27FC236}">
                <a16:creationId xmlns:a16="http://schemas.microsoft.com/office/drawing/2014/main" id="{5DAA7339-57E9-8C93-5173-BD8F74EBCB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1721935"/>
            <a:ext cx="914400" cy="914400"/>
          </a:xfrm>
          <a:prstGeom prst="rect">
            <a:avLst/>
          </a:prstGeom>
        </p:spPr>
      </p:pic>
      <p:pic>
        <p:nvPicPr>
          <p:cNvPr id="4" name="Graphic 3" descr="Checkmark with solid fill">
            <a:extLst>
              <a:ext uri="{FF2B5EF4-FFF2-40B4-BE49-F238E27FC236}">
                <a16:creationId xmlns:a16="http://schemas.microsoft.com/office/drawing/2014/main" id="{A4EDF425-2B3C-BF68-21B1-928113BDD4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2643186"/>
            <a:ext cx="914400" cy="914400"/>
          </a:xfrm>
          <a:prstGeom prst="rect">
            <a:avLst/>
          </a:prstGeom>
        </p:spPr>
      </p:pic>
    </p:spTree>
    <p:extLst>
      <p:ext uri="{BB962C8B-B14F-4D97-AF65-F5344CB8AC3E}">
        <p14:creationId xmlns:p14="http://schemas.microsoft.com/office/powerpoint/2010/main" val="266152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0273-8A2A-4E80-FFBA-FC84BA7C39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573DCAA-A42A-A6A0-C827-E4A024470C38}"/>
              </a:ext>
            </a:extLst>
          </p:cNvPr>
          <p:cNvPicPr>
            <a:picLocks noChangeAspect="1"/>
          </p:cNvPicPr>
          <p:nvPr/>
        </p:nvPicPr>
        <p:blipFill>
          <a:blip r:embed="rId3"/>
          <a:stretch>
            <a:fillRect/>
          </a:stretch>
        </p:blipFill>
        <p:spPr>
          <a:xfrm>
            <a:off x="460624" y="0"/>
            <a:ext cx="11270751" cy="6851128"/>
          </a:xfrm>
          <a:prstGeom prst="rect">
            <a:avLst/>
          </a:prstGeom>
        </p:spPr>
      </p:pic>
      <p:sp>
        <p:nvSpPr>
          <p:cNvPr id="2" name="Rectangle 1">
            <a:extLst>
              <a:ext uri="{FF2B5EF4-FFF2-40B4-BE49-F238E27FC236}">
                <a16:creationId xmlns:a16="http://schemas.microsoft.com/office/drawing/2014/main" id="{61E84214-98B4-38ED-AC55-C60CB8329AC5}"/>
              </a:ext>
            </a:extLst>
          </p:cNvPr>
          <p:cNvSpPr/>
          <p:nvPr/>
        </p:nvSpPr>
        <p:spPr>
          <a:xfrm>
            <a:off x="1672683" y="1101183"/>
            <a:ext cx="7293517" cy="5715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AF1730-A04B-5B5D-B264-C6C8441758EE}"/>
              </a:ext>
            </a:extLst>
          </p:cNvPr>
          <p:cNvSpPr/>
          <p:nvPr/>
        </p:nvSpPr>
        <p:spPr>
          <a:xfrm>
            <a:off x="557561" y="4567044"/>
            <a:ext cx="11095463" cy="2843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482FDC-8B42-9D50-15B3-DC15AC615D14}"/>
              </a:ext>
            </a:extLst>
          </p:cNvPr>
          <p:cNvSpPr/>
          <p:nvPr/>
        </p:nvSpPr>
        <p:spPr>
          <a:xfrm>
            <a:off x="3535868" y="1672683"/>
            <a:ext cx="1353014" cy="349219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6B7A83-0AB3-45BC-47A7-32188218E340}"/>
              </a:ext>
            </a:extLst>
          </p:cNvPr>
          <p:cNvSpPr/>
          <p:nvPr/>
        </p:nvSpPr>
        <p:spPr>
          <a:xfrm>
            <a:off x="3327401" y="4385836"/>
            <a:ext cx="1714500" cy="646771"/>
          </a:xfrm>
          <a:prstGeom prst="ellipse">
            <a:avLst/>
          </a:prstGeom>
          <a:noFill/>
          <a:ln w="5715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CA3A16-5BFF-3905-3A4A-390368887797}"/>
              </a:ext>
            </a:extLst>
          </p:cNvPr>
          <p:cNvSpPr/>
          <p:nvPr/>
        </p:nvSpPr>
        <p:spPr>
          <a:xfrm>
            <a:off x="6241432" y="1672683"/>
            <a:ext cx="1353014" cy="349219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E2DF440-AF83-52EB-4272-F4DD18FD0460}"/>
              </a:ext>
            </a:extLst>
          </p:cNvPr>
          <p:cNvSpPr/>
          <p:nvPr/>
        </p:nvSpPr>
        <p:spPr>
          <a:xfrm>
            <a:off x="6060689" y="4385836"/>
            <a:ext cx="1714500" cy="646771"/>
          </a:xfrm>
          <a:prstGeom prst="ellipse">
            <a:avLst/>
          </a:prstGeom>
          <a:noFill/>
          <a:ln w="57150" cap="flat" cmpd="sng" algn="ctr">
            <a:solidFill>
              <a:srgbClr val="00B05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777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8EF01-5C2B-9D59-1759-7530BCA1433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4B451DF-0AF7-7856-4F0D-B85AAFAE2CCD}"/>
              </a:ext>
            </a:extLst>
          </p:cNvPr>
          <p:cNvSpPr/>
          <p:nvPr/>
        </p:nvSpPr>
        <p:spPr>
          <a:xfrm>
            <a:off x="0" y="-1"/>
            <a:ext cx="12192000" cy="68580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7C6ED0-A6DD-6536-87DD-825EE20726BB}"/>
              </a:ext>
            </a:extLst>
          </p:cNvPr>
          <p:cNvPicPr>
            <a:picLocks noChangeAspect="1"/>
          </p:cNvPicPr>
          <p:nvPr/>
        </p:nvPicPr>
        <p:blipFill>
          <a:blip r:embed="rId3"/>
          <a:stretch>
            <a:fillRect/>
          </a:stretch>
        </p:blipFill>
        <p:spPr>
          <a:xfrm>
            <a:off x="0" y="749381"/>
            <a:ext cx="9436100" cy="5616409"/>
          </a:xfrm>
          <a:prstGeom prst="rect">
            <a:avLst/>
          </a:prstGeom>
        </p:spPr>
      </p:pic>
      <p:graphicFrame>
        <p:nvGraphicFramePr>
          <p:cNvPr id="8" name="Diagram 7">
            <a:extLst>
              <a:ext uri="{FF2B5EF4-FFF2-40B4-BE49-F238E27FC236}">
                <a16:creationId xmlns:a16="http://schemas.microsoft.com/office/drawing/2014/main" id="{9E83A3F1-BF8D-15FE-2BCC-B0E40E9FA6F3}"/>
              </a:ext>
            </a:extLst>
          </p:cNvPr>
          <p:cNvGraphicFramePr/>
          <p:nvPr/>
        </p:nvGraphicFramePr>
        <p:xfrm>
          <a:off x="9148763" y="142876"/>
          <a:ext cx="3281100" cy="6581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Graphic 1" descr="Checkmark with solid fill">
            <a:extLst>
              <a:ext uri="{FF2B5EF4-FFF2-40B4-BE49-F238E27FC236}">
                <a16:creationId xmlns:a16="http://schemas.microsoft.com/office/drawing/2014/main" id="{A2D7CAA2-2B57-BE3F-15C3-BF0CFEA8A3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5275" y="998035"/>
            <a:ext cx="914400" cy="914400"/>
          </a:xfrm>
          <a:prstGeom prst="rect">
            <a:avLst/>
          </a:prstGeom>
        </p:spPr>
      </p:pic>
      <p:pic>
        <p:nvPicPr>
          <p:cNvPr id="3" name="Graphic 2" descr="Checkmark with solid fill">
            <a:extLst>
              <a:ext uri="{FF2B5EF4-FFF2-40B4-BE49-F238E27FC236}">
                <a16:creationId xmlns:a16="http://schemas.microsoft.com/office/drawing/2014/main" id="{46BCD15F-369A-F45E-2F28-A774783F4A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1721935"/>
            <a:ext cx="914400" cy="914400"/>
          </a:xfrm>
          <a:prstGeom prst="rect">
            <a:avLst/>
          </a:prstGeom>
        </p:spPr>
      </p:pic>
      <p:pic>
        <p:nvPicPr>
          <p:cNvPr id="4" name="Graphic 3" descr="Checkmark with solid fill">
            <a:extLst>
              <a:ext uri="{FF2B5EF4-FFF2-40B4-BE49-F238E27FC236}">
                <a16:creationId xmlns:a16="http://schemas.microsoft.com/office/drawing/2014/main" id="{786814BC-8056-F05B-C30B-2B2D919349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59982" y="2643186"/>
            <a:ext cx="914400" cy="914400"/>
          </a:xfrm>
          <a:prstGeom prst="rect">
            <a:avLst/>
          </a:prstGeom>
        </p:spPr>
      </p:pic>
      <p:pic>
        <p:nvPicPr>
          <p:cNvPr id="5" name="Graphic 4" descr="Checkmark with solid fill">
            <a:extLst>
              <a:ext uri="{FF2B5EF4-FFF2-40B4-BE49-F238E27FC236}">
                <a16:creationId xmlns:a16="http://schemas.microsoft.com/office/drawing/2014/main" id="{82BE859F-D99D-E6DE-DB4E-9FF28C951C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1882" y="2586034"/>
            <a:ext cx="914400" cy="914400"/>
          </a:xfrm>
          <a:prstGeom prst="rect">
            <a:avLst/>
          </a:prstGeom>
        </p:spPr>
      </p:pic>
      <p:sp>
        <p:nvSpPr>
          <p:cNvPr id="10" name="Rectangle 9">
            <a:extLst>
              <a:ext uri="{FF2B5EF4-FFF2-40B4-BE49-F238E27FC236}">
                <a16:creationId xmlns:a16="http://schemas.microsoft.com/office/drawing/2014/main" id="{074A206D-3290-5127-B02D-746ED5F15DF7}"/>
              </a:ext>
            </a:extLst>
          </p:cNvPr>
          <p:cNvSpPr/>
          <p:nvPr/>
        </p:nvSpPr>
        <p:spPr>
          <a:xfrm>
            <a:off x="5194300" y="866774"/>
            <a:ext cx="1739900" cy="139382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05B502-BB71-3CB2-9302-88B2419CE614}"/>
              </a:ext>
            </a:extLst>
          </p:cNvPr>
          <p:cNvSpPr/>
          <p:nvPr/>
        </p:nvSpPr>
        <p:spPr>
          <a:xfrm>
            <a:off x="9425782" y="3428999"/>
            <a:ext cx="2684993" cy="1169987"/>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502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B4CE85F-81EF-3B9F-37B8-1B1D389ABDD4}"/>
              </a:ext>
            </a:extLst>
          </p:cNvPr>
          <p:cNvGraphicFramePr/>
          <p:nvPr>
            <p:extLst>
              <p:ext uri="{D42A27DB-BD31-4B8C-83A1-F6EECF244321}">
                <p14:modId xmlns:p14="http://schemas.microsoft.com/office/powerpoint/2010/main" val="4063642916"/>
              </p:ext>
            </p:extLst>
          </p:nvPr>
        </p:nvGraphicFramePr>
        <p:xfrm>
          <a:off x="338295" y="1769766"/>
          <a:ext cx="11515410" cy="33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Money with solid fill">
            <a:extLst>
              <a:ext uri="{FF2B5EF4-FFF2-40B4-BE49-F238E27FC236}">
                <a16:creationId xmlns:a16="http://schemas.microsoft.com/office/drawing/2014/main" id="{77ADB18D-4106-A066-6BC1-B19625039A3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4624" y="1725778"/>
            <a:ext cx="3406442" cy="3406442"/>
          </a:xfrm>
          <a:prstGeom prst="rect">
            <a:avLst/>
          </a:prstGeom>
        </p:spPr>
      </p:pic>
      <p:pic>
        <p:nvPicPr>
          <p:cNvPr id="4" name="Graphic 3" descr="Flying Money with solid fill">
            <a:extLst>
              <a:ext uri="{FF2B5EF4-FFF2-40B4-BE49-F238E27FC236}">
                <a16:creationId xmlns:a16="http://schemas.microsoft.com/office/drawing/2014/main" id="{1C26ED0B-0DF6-E0A5-60E3-72A8FE2F21B8}"/>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315697" y="1659995"/>
            <a:ext cx="3538008" cy="3538008"/>
          </a:xfrm>
          <a:prstGeom prst="rect">
            <a:avLst/>
          </a:prstGeom>
        </p:spPr>
      </p:pic>
    </p:spTree>
    <p:extLst>
      <p:ext uri="{BB962C8B-B14F-4D97-AF65-F5344CB8AC3E}">
        <p14:creationId xmlns:p14="http://schemas.microsoft.com/office/powerpoint/2010/main" val="2118237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588102-DF6C-7B5A-A699-92E26A93ED74}"/>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pic>
        <p:nvPicPr>
          <p:cNvPr id="7" name="Picture 6">
            <a:extLst>
              <a:ext uri="{FF2B5EF4-FFF2-40B4-BE49-F238E27FC236}">
                <a16:creationId xmlns:a16="http://schemas.microsoft.com/office/drawing/2014/main" id="{57D54034-7560-48FF-F0D5-7E9E2B7F294D}"/>
              </a:ext>
            </a:extLst>
          </p:cNvPr>
          <p:cNvPicPr>
            <a:picLocks noChangeAspect="1"/>
          </p:cNvPicPr>
          <p:nvPr/>
        </p:nvPicPr>
        <p:blipFill>
          <a:blip r:embed="rId3"/>
          <a:stretch>
            <a:fillRect/>
          </a:stretch>
        </p:blipFill>
        <p:spPr>
          <a:xfrm>
            <a:off x="853396" y="908050"/>
            <a:ext cx="8007120" cy="3346450"/>
          </a:xfrm>
          <a:prstGeom prst="rect">
            <a:avLst/>
          </a:prstGeom>
        </p:spPr>
      </p:pic>
      <p:graphicFrame>
        <p:nvGraphicFramePr>
          <p:cNvPr id="8" name="Table 7">
            <a:extLst>
              <a:ext uri="{FF2B5EF4-FFF2-40B4-BE49-F238E27FC236}">
                <a16:creationId xmlns:a16="http://schemas.microsoft.com/office/drawing/2014/main" id="{99FDBC9C-D971-FCA2-230A-05B29AFFC83A}"/>
              </a:ext>
            </a:extLst>
          </p:cNvPr>
          <p:cNvGraphicFramePr>
            <a:graphicFrameLocks noGrp="1"/>
          </p:cNvGraphicFramePr>
          <p:nvPr>
            <p:extLst>
              <p:ext uri="{D42A27DB-BD31-4B8C-83A1-F6EECF244321}">
                <p14:modId xmlns:p14="http://schemas.microsoft.com/office/powerpoint/2010/main" val="984288083"/>
              </p:ext>
            </p:extLst>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3B74F29F-001F-4F1C-C70E-6A39696041AB}"/>
              </a:ext>
            </a:extLst>
          </p:cNvPr>
          <p:cNvSpPr txBox="1"/>
          <p:nvPr/>
        </p:nvSpPr>
        <p:spPr>
          <a:xfrm>
            <a:off x="853396" y="4876800"/>
            <a:ext cx="5355953" cy="369332"/>
          </a:xfrm>
          <a:prstGeom prst="rect">
            <a:avLst/>
          </a:prstGeom>
          <a:noFill/>
        </p:spPr>
        <p:txBody>
          <a:bodyPr wrap="none" rtlCol="0">
            <a:spAutoFit/>
          </a:bodyPr>
          <a:lstStyle/>
          <a:p>
            <a:r>
              <a:rPr lang="en-US" dirty="0"/>
              <a:t>Taxed and Untaxed Income available to the parent(s)</a:t>
            </a:r>
          </a:p>
        </p:txBody>
      </p:sp>
      <p:pic>
        <p:nvPicPr>
          <p:cNvPr id="10" name="Graphic 9" descr="Money with solid fill">
            <a:extLst>
              <a:ext uri="{FF2B5EF4-FFF2-40B4-BE49-F238E27FC236}">
                <a16:creationId xmlns:a16="http://schemas.microsoft.com/office/drawing/2014/main" id="{370F5C08-E079-6C95-E718-FF4B305CAD3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10897" y="4544813"/>
            <a:ext cx="1033306" cy="1033306"/>
          </a:xfrm>
          <a:prstGeom prst="rect">
            <a:avLst/>
          </a:prstGeom>
        </p:spPr>
      </p:pic>
      <p:sp>
        <p:nvSpPr>
          <p:cNvPr id="11" name="TextBox 10">
            <a:extLst>
              <a:ext uri="{FF2B5EF4-FFF2-40B4-BE49-F238E27FC236}">
                <a16:creationId xmlns:a16="http://schemas.microsoft.com/office/drawing/2014/main" id="{51B8AEBC-0984-E512-461A-1DB9C9066510}"/>
              </a:ext>
            </a:extLst>
          </p:cNvPr>
          <p:cNvSpPr txBox="1"/>
          <p:nvPr/>
        </p:nvSpPr>
        <p:spPr>
          <a:xfrm>
            <a:off x="8028675" y="1305398"/>
            <a:ext cx="833883" cy="369332"/>
          </a:xfrm>
          <a:prstGeom prst="rect">
            <a:avLst/>
          </a:prstGeom>
          <a:noFill/>
        </p:spPr>
        <p:txBody>
          <a:bodyPr wrap="none" rtlCol="0">
            <a:spAutoFit/>
          </a:bodyPr>
          <a:lstStyle/>
          <a:p>
            <a:pPr algn="r"/>
            <a:r>
              <a:rPr lang="en-US" dirty="0"/>
              <a:t>80,000</a:t>
            </a:r>
          </a:p>
        </p:txBody>
      </p:sp>
      <p:sp>
        <p:nvSpPr>
          <p:cNvPr id="12" name="Rectangle 11">
            <a:extLst>
              <a:ext uri="{FF2B5EF4-FFF2-40B4-BE49-F238E27FC236}">
                <a16:creationId xmlns:a16="http://schemas.microsoft.com/office/drawing/2014/main" id="{87DBFEB1-DCAA-A730-3381-77D16734C410}"/>
              </a:ext>
            </a:extLst>
          </p:cNvPr>
          <p:cNvSpPr/>
          <p:nvPr/>
        </p:nvSpPr>
        <p:spPr>
          <a:xfrm>
            <a:off x="10433313" y="21209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83C43E-0517-0E03-0B83-3F7ABE8BC65B}"/>
              </a:ext>
            </a:extLst>
          </p:cNvPr>
          <p:cNvSpPr/>
          <p:nvPr/>
        </p:nvSpPr>
        <p:spPr>
          <a:xfrm>
            <a:off x="10433313" y="3543300"/>
            <a:ext cx="539487" cy="38318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7EE983-7BC4-0D78-19AF-3CB7FFFB8C6F}"/>
              </a:ext>
            </a:extLst>
          </p:cNvPr>
          <p:cNvSpPr/>
          <p:nvPr/>
        </p:nvSpPr>
        <p:spPr>
          <a:xfrm>
            <a:off x="10446013" y="39497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7CBE2F-70FA-C10D-24E1-D9BC96F98591}"/>
              </a:ext>
            </a:extLst>
          </p:cNvPr>
          <p:cNvSpPr/>
          <p:nvPr/>
        </p:nvSpPr>
        <p:spPr>
          <a:xfrm>
            <a:off x="10446013" y="32893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4C7D66-B33F-2836-1287-391049FBE3B2}"/>
              </a:ext>
            </a:extLst>
          </p:cNvPr>
          <p:cNvSpPr/>
          <p:nvPr/>
        </p:nvSpPr>
        <p:spPr>
          <a:xfrm>
            <a:off x="10446013" y="4224936"/>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A8DD8B-B316-86A3-0860-2876DBFFBDED}"/>
              </a:ext>
            </a:extLst>
          </p:cNvPr>
          <p:cNvSpPr/>
          <p:nvPr/>
        </p:nvSpPr>
        <p:spPr>
          <a:xfrm>
            <a:off x="10446013" y="50302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3E00301-4965-2A27-FBD2-53F33DB9C4D0}"/>
              </a:ext>
            </a:extLst>
          </p:cNvPr>
          <p:cNvSpPr txBox="1"/>
          <p:nvPr/>
        </p:nvSpPr>
        <p:spPr>
          <a:xfrm>
            <a:off x="8324793" y="1594796"/>
            <a:ext cx="535723" cy="369332"/>
          </a:xfrm>
          <a:prstGeom prst="rect">
            <a:avLst/>
          </a:prstGeom>
          <a:noFill/>
        </p:spPr>
        <p:txBody>
          <a:bodyPr wrap="none" rtlCol="0">
            <a:spAutoFit/>
          </a:bodyPr>
          <a:lstStyle/>
          <a:p>
            <a:pPr algn="r"/>
            <a:r>
              <a:rPr lang="en-US" dirty="0"/>
              <a:t>500</a:t>
            </a:r>
          </a:p>
        </p:txBody>
      </p:sp>
      <p:sp>
        <p:nvSpPr>
          <p:cNvPr id="19" name="TextBox 18">
            <a:extLst>
              <a:ext uri="{FF2B5EF4-FFF2-40B4-BE49-F238E27FC236}">
                <a16:creationId xmlns:a16="http://schemas.microsoft.com/office/drawing/2014/main" id="{EBD4D084-052B-51CE-E4B6-1299AA1360F1}"/>
              </a:ext>
            </a:extLst>
          </p:cNvPr>
          <p:cNvSpPr txBox="1"/>
          <p:nvPr/>
        </p:nvSpPr>
        <p:spPr>
          <a:xfrm>
            <a:off x="8558831" y="1904706"/>
            <a:ext cx="301685" cy="369332"/>
          </a:xfrm>
          <a:prstGeom prst="rect">
            <a:avLst/>
          </a:prstGeom>
          <a:noFill/>
        </p:spPr>
        <p:txBody>
          <a:bodyPr wrap="none" rtlCol="0">
            <a:spAutoFit/>
          </a:bodyPr>
          <a:lstStyle/>
          <a:p>
            <a:pPr algn="r"/>
            <a:r>
              <a:rPr lang="en-US" dirty="0"/>
              <a:t>0</a:t>
            </a:r>
          </a:p>
        </p:txBody>
      </p:sp>
      <p:sp>
        <p:nvSpPr>
          <p:cNvPr id="20" name="TextBox 19">
            <a:extLst>
              <a:ext uri="{FF2B5EF4-FFF2-40B4-BE49-F238E27FC236}">
                <a16:creationId xmlns:a16="http://schemas.microsoft.com/office/drawing/2014/main" id="{16563AB1-6AB8-B915-7F94-18F1CD549BDD}"/>
              </a:ext>
            </a:extLst>
          </p:cNvPr>
          <p:cNvSpPr txBox="1"/>
          <p:nvPr/>
        </p:nvSpPr>
        <p:spPr>
          <a:xfrm>
            <a:off x="8556789" y="2309214"/>
            <a:ext cx="301685" cy="369332"/>
          </a:xfrm>
          <a:prstGeom prst="rect">
            <a:avLst/>
          </a:prstGeom>
          <a:noFill/>
        </p:spPr>
        <p:txBody>
          <a:bodyPr wrap="none" rtlCol="0">
            <a:spAutoFit/>
          </a:bodyPr>
          <a:lstStyle/>
          <a:p>
            <a:pPr algn="r"/>
            <a:r>
              <a:rPr lang="en-US" dirty="0"/>
              <a:t>0</a:t>
            </a:r>
          </a:p>
        </p:txBody>
      </p:sp>
      <p:sp>
        <p:nvSpPr>
          <p:cNvPr id="21" name="TextBox 20">
            <a:extLst>
              <a:ext uri="{FF2B5EF4-FFF2-40B4-BE49-F238E27FC236}">
                <a16:creationId xmlns:a16="http://schemas.microsoft.com/office/drawing/2014/main" id="{D07B89B0-B314-FF97-9783-519410A57465}"/>
              </a:ext>
            </a:extLst>
          </p:cNvPr>
          <p:cNvSpPr txBox="1"/>
          <p:nvPr/>
        </p:nvSpPr>
        <p:spPr>
          <a:xfrm>
            <a:off x="8556787" y="2894937"/>
            <a:ext cx="301685" cy="369332"/>
          </a:xfrm>
          <a:prstGeom prst="rect">
            <a:avLst/>
          </a:prstGeom>
          <a:noFill/>
        </p:spPr>
        <p:txBody>
          <a:bodyPr wrap="none" rtlCol="0">
            <a:spAutoFit/>
          </a:bodyPr>
          <a:lstStyle/>
          <a:p>
            <a:pPr algn="r"/>
            <a:r>
              <a:rPr lang="en-US" dirty="0"/>
              <a:t>0</a:t>
            </a:r>
          </a:p>
        </p:txBody>
      </p:sp>
      <p:sp>
        <p:nvSpPr>
          <p:cNvPr id="22" name="TextBox 21">
            <a:extLst>
              <a:ext uri="{FF2B5EF4-FFF2-40B4-BE49-F238E27FC236}">
                <a16:creationId xmlns:a16="http://schemas.microsoft.com/office/drawing/2014/main" id="{70D7BDED-3EB8-0A29-CC79-EC225ACBCC7D}"/>
              </a:ext>
            </a:extLst>
          </p:cNvPr>
          <p:cNvSpPr txBox="1"/>
          <p:nvPr/>
        </p:nvSpPr>
        <p:spPr>
          <a:xfrm>
            <a:off x="8556787" y="3618052"/>
            <a:ext cx="301685" cy="369332"/>
          </a:xfrm>
          <a:prstGeom prst="rect">
            <a:avLst/>
          </a:prstGeom>
          <a:noFill/>
        </p:spPr>
        <p:txBody>
          <a:bodyPr wrap="none" rtlCol="0">
            <a:spAutoFit/>
          </a:bodyPr>
          <a:lstStyle/>
          <a:p>
            <a:pPr algn="r"/>
            <a:r>
              <a:rPr lang="en-US" dirty="0"/>
              <a:t>0</a:t>
            </a:r>
          </a:p>
        </p:txBody>
      </p:sp>
      <p:sp>
        <p:nvSpPr>
          <p:cNvPr id="23" name="TextBox 22">
            <a:extLst>
              <a:ext uri="{FF2B5EF4-FFF2-40B4-BE49-F238E27FC236}">
                <a16:creationId xmlns:a16="http://schemas.microsoft.com/office/drawing/2014/main" id="{B8B1BC77-BFB0-FC54-AAD5-0565C92A98B8}"/>
              </a:ext>
            </a:extLst>
          </p:cNvPr>
          <p:cNvSpPr txBox="1"/>
          <p:nvPr/>
        </p:nvSpPr>
        <p:spPr>
          <a:xfrm>
            <a:off x="8031161" y="3931435"/>
            <a:ext cx="833883" cy="369332"/>
          </a:xfrm>
          <a:prstGeom prst="rect">
            <a:avLst/>
          </a:prstGeom>
          <a:noFill/>
        </p:spPr>
        <p:txBody>
          <a:bodyPr wrap="none" rtlCol="0">
            <a:spAutoFit/>
          </a:bodyPr>
          <a:lstStyle/>
          <a:p>
            <a:pPr algn="r"/>
            <a:r>
              <a:rPr lang="en-US" dirty="0"/>
              <a:t>80,500</a:t>
            </a:r>
          </a:p>
        </p:txBody>
      </p:sp>
    </p:spTree>
    <p:extLst>
      <p:ext uri="{BB962C8B-B14F-4D97-AF65-F5344CB8AC3E}">
        <p14:creationId xmlns:p14="http://schemas.microsoft.com/office/powerpoint/2010/main" val="170294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lue and white circus tent against a sunset">
            <a:extLst>
              <a:ext uri="{FF2B5EF4-FFF2-40B4-BE49-F238E27FC236}">
                <a16:creationId xmlns:a16="http://schemas.microsoft.com/office/drawing/2014/main" id="{C25EC1D1-B486-741E-B34A-E42EA216C08A}"/>
              </a:ext>
            </a:extLst>
          </p:cNvPr>
          <p:cNvPicPr>
            <a:picLocks noChangeAspect="1"/>
          </p:cNvPicPr>
          <p:nvPr/>
        </p:nvPicPr>
        <p:blipFill>
          <a:blip r:embed="rId3"/>
          <a:srcRect l="29570" r="22963" b="-1"/>
          <a:stretch/>
        </p:blipFill>
        <p:spPr>
          <a:xfrm>
            <a:off x="1" y="10"/>
            <a:ext cx="4876799" cy="6857989"/>
          </a:xfrm>
          <a:prstGeom prst="rect">
            <a:avLst/>
          </a:prstGeom>
        </p:spPr>
      </p:pic>
      <p:sp>
        <p:nvSpPr>
          <p:cNvPr id="2" name="Title 1">
            <a:extLst>
              <a:ext uri="{FF2B5EF4-FFF2-40B4-BE49-F238E27FC236}">
                <a16:creationId xmlns:a16="http://schemas.microsoft.com/office/drawing/2014/main" id="{9101B7D7-74DD-121E-9F05-CA6F15E13AA6}"/>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a:t>Which Circus is Right for Me?</a:t>
            </a:r>
          </a:p>
        </p:txBody>
      </p:sp>
      <p:sp>
        <p:nvSpPr>
          <p:cNvPr id="3" name="Text Placeholder 2">
            <a:extLst>
              <a:ext uri="{FF2B5EF4-FFF2-40B4-BE49-F238E27FC236}">
                <a16:creationId xmlns:a16="http://schemas.microsoft.com/office/drawing/2014/main" id="{541CB13F-404C-4613-D955-67AAFD6B2EC8}"/>
              </a:ext>
            </a:extLst>
          </p:cNvPr>
          <p:cNvSpPr>
            <a:spLocks noGrp="1"/>
          </p:cNvSpPr>
          <p:nvPr>
            <p:ph type="body" idx="1"/>
          </p:nvPr>
        </p:nvSpPr>
        <p:spPr>
          <a:xfrm>
            <a:off x="5619964" y="4785543"/>
            <a:ext cx="5322013" cy="1005657"/>
          </a:xfrm>
        </p:spPr>
        <p:txBody>
          <a:bodyPr vert="horz" lIns="91440" tIns="45720" rIns="91440" bIns="45720" rtlCol="0" anchor="b">
            <a:normAutofit/>
          </a:bodyPr>
          <a:lstStyle/>
          <a:p>
            <a:r>
              <a:rPr lang="en-US" sz="2800" dirty="0">
                <a:solidFill>
                  <a:schemeClr val="tx1"/>
                </a:solidFill>
              </a:rPr>
              <a:t>SAI Formula A, B, or C</a:t>
            </a:r>
          </a:p>
        </p:txBody>
      </p:sp>
      <p:cxnSp>
        <p:nvCxnSpPr>
          <p:cNvPr id="40" name="Straight Connector 3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33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7855-8811-5F10-EC20-A32193F21BE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9E025F-04D9-18A4-938F-A0E9AFFC9E32}"/>
              </a:ext>
            </a:extLst>
          </p:cNvPr>
          <p:cNvPicPr>
            <a:picLocks noChangeAspect="1"/>
          </p:cNvPicPr>
          <p:nvPr/>
        </p:nvPicPr>
        <p:blipFill>
          <a:blip r:embed="rId3"/>
          <a:stretch>
            <a:fillRect/>
          </a:stretch>
        </p:blipFill>
        <p:spPr>
          <a:xfrm>
            <a:off x="854419" y="901482"/>
            <a:ext cx="8005076" cy="2591387"/>
          </a:xfrm>
          <a:prstGeom prst="rect">
            <a:avLst/>
          </a:prstGeom>
        </p:spPr>
      </p:pic>
      <p:sp>
        <p:nvSpPr>
          <p:cNvPr id="5" name="Title 1">
            <a:extLst>
              <a:ext uri="{FF2B5EF4-FFF2-40B4-BE49-F238E27FC236}">
                <a16:creationId xmlns:a16="http://schemas.microsoft.com/office/drawing/2014/main" id="{CB66BF52-9733-E105-952D-F5B2C6D78E0D}"/>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1B8028E3-CCBC-2B19-08D7-A5E6BCD8B642}"/>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9AC6FBDB-02CB-4A67-D9DE-AF8E1985E095}"/>
              </a:ext>
            </a:extLst>
          </p:cNvPr>
          <p:cNvSpPr txBox="1"/>
          <p:nvPr/>
        </p:nvSpPr>
        <p:spPr>
          <a:xfrm>
            <a:off x="853397" y="4876800"/>
            <a:ext cx="8163604" cy="1200329"/>
          </a:xfrm>
          <a:prstGeom prst="rect">
            <a:avLst/>
          </a:prstGeom>
          <a:noFill/>
        </p:spPr>
        <p:txBody>
          <a:bodyPr wrap="square" rtlCol="0">
            <a:spAutoFit/>
          </a:bodyPr>
          <a:lstStyle/>
          <a:p>
            <a:r>
              <a:rPr lang="en-US" dirty="0"/>
              <a:t>Income that is subtracted out of the calculation</a:t>
            </a:r>
          </a:p>
          <a:p>
            <a:endParaRPr lang="en-US" dirty="0"/>
          </a:p>
          <a:p>
            <a:r>
              <a:rPr lang="en-US" dirty="0"/>
              <a:t>These items are removed, or offset, to avoid penalizing families for utilizing resources intended to make college more affordable.</a:t>
            </a:r>
          </a:p>
        </p:txBody>
      </p:sp>
      <p:sp>
        <p:nvSpPr>
          <p:cNvPr id="11" name="TextBox 10">
            <a:extLst>
              <a:ext uri="{FF2B5EF4-FFF2-40B4-BE49-F238E27FC236}">
                <a16:creationId xmlns:a16="http://schemas.microsoft.com/office/drawing/2014/main" id="{5FCCE5F7-467C-D3F1-1483-D810C431C3E3}"/>
              </a:ext>
            </a:extLst>
          </p:cNvPr>
          <p:cNvSpPr txBox="1"/>
          <p:nvPr/>
        </p:nvSpPr>
        <p:spPr>
          <a:xfrm>
            <a:off x="8560873" y="1470498"/>
            <a:ext cx="301685" cy="369332"/>
          </a:xfrm>
          <a:prstGeom prst="rect">
            <a:avLst/>
          </a:prstGeom>
          <a:noFill/>
        </p:spPr>
        <p:txBody>
          <a:bodyPr wrap="none" rtlCol="0">
            <a:spAutoFit/>
          </a:bodyPr>
          <a:lstStyle/>
          <a:p>
            <a:pPr algn="r"/>
            <a:r>
              <a:rPr lang="en-US" dirty="0"/>
              <a:t>0</a:t>
            </a:r>
          </a:p>
        </p:txBody>
      </p:sp>
      <p:sp>
        <p:nvSpPr>
          <p:cNvPr id="12" name="Rectangle 11">
            <a:extLst>
              <a:ext uri="{FF2B5EF4-FFF2-40B4-BE49-F238E27FC236}">
                <a16:creationId xmlns:a16="http://schemas.microsoft.com/office/drawing/2014/main" id="{076A1A49-A98C-EEBD-426C-18B5C365275A}"/>
              </a:ext>
            </a:extLst>
          </p:cNvPr>
          <p:cNvSpPr/>
          <p:nvPr/>
        </p:nvSpPr>
        <p:spPr>
          <a:xfrm>
            <a:off x="10433313" y="26035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6945AD-CCC1-0CA4-F379-E21E98371933}"/>
              </a:ext>
            </a:extLst>
          </p:cNvPr>
          <p:cNvSpPr/>
          <p:nvPr/>
        </p:nvSpPr>
        <p:spPr>
          <a:xfrm>
            <a:off x="10446013" y="30226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A6D5AB-541E-1ABC-8739-56437F70D387}"/>
              </a:ext>
            </a:extLst>
          </p:cNvPr>
          <p:cNvSpPr/>
          <p:nvPr/>
        </p:nvSpPr>
        <p:spPr>
          <a:xfrm>
            <a:off x="10446013" y="48016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55EE6C-6764-C4E4-315B-9214B1A9B1C6}"/>
              </a:ext>
            </a:extLst>
          </p:cNvPr>
          <p:cNvSpPr txBox="1"/>
          <p:nvPr/>
        </p:nvSpPr>
        <p:spPr>
          <a:xfrm>
            <a:off x="8143652" y="1785296"/>
            <a:ext cx="716864" cy="369332"/>
          </a:xfrm>
          <a:prstGeom prst="rect">
            <a:avLst/>
          </a:prstGeom>
          <a:noFill/>
        </p:spPr>
        <p:txBody>
          <a:bodyPr wrap="none" rtlCol="0">
            <a:spAutoFit/>
          </a:bodyPr>
          <a:lstStyle/>
          <a:p>
            <a:pPr algn="r"/>
            <a:r>
              <a:rPr lang="en-US" dirty="0"/>
              <a:t>2,500</a:t>
            </a:r>
          </a:p>
        </p:txBody>
      </p:sp>
      <p:sp>
        <p:nvSpPr>
          <p:cNvPr id="19" name="TextBox 18">
            <a:extLst>
              <a:ext uri="{FF2B5EF4-FFF2-40B4-BE49-F238E27FC236}">
                <a16:creationId xmlns:a16="http://schemas.microsoft.com/office/drawing/2014/main" id="{AA2D2741-C753-7A08-5991-2332C5EA4ECA}"/>
              </a:ext>
            </a:extLst>
          </p:cNvPr>
          <p:cNvSpPr txBox="1"/>
          <p:nvPr/>
        </p:nvSpPr>
        <p:spPr>
          <a:xfrm>
            <a:off x="8558831" y="2057106"/>
            <a:ext cx="301685" cy="369332"/>
          </a:xfrm>
          <a:prstGeom prst="rect">
            <a:avLst/>
          </a:prstGeom>
          <a:noFill/>
        </p:spPr>
        <p:txBody>
          <a:bodyPr wrap="none" rtlCol="0">
            <a:spAutoFit/>
          </a:bodyPr>
          <a:lstStyle/>
          <a:p>
            <a:pPr algn="r"/>
            <a:r>
              <a:rPr lang="en-US" dirty="0"/>
              <a:t>0</a:t>
            </a:r>
          </a:p>
        </p:txBody>
      </p:sp>
      <p:sp>
        <p:nvSpPr>
          <p:cNvPr id="20" name="TextBox 19">
            <a:extLst>
              <a:ext uri="{FF2B5EF4-FFF2-40B4-BE49-F238E27FC236}">
                <a16:creationId xmlns:a16="http://schemas.microsoft.com/office/drawing/2014/main" id="{EC632B80-F656-10C4-32D7-A2D84900290F}"/>
              </a:ext>
            </a:extLst>
          </p:cNvPr>
          <p:cNvSpPr txBox="1"/>
          <p:nvPr/>
        </p:nvSpPr>
        <p:spPr>
          <a:xfrm>
            <a:off x="8141611" y="2372714"/>
            <a:ext cx="716863" cy="369332"/>
          </a:xfrm>
          <a:prstGeom prst="rect">
            <a:avLst/>
          </a:prstGeom>
          <a:noFill/>
        </p:spPr>
        <p:txBody>
          <a:bodyPr wrap="none" rtlCol="0">
            <a:spAutoFit/>
          </a:bodyPr>
          <a:lstStyle/>
          <a:p>
            <a:pPr algn="r"/>
            <a:r>
              <a:rPr lang="en-US" dirty="0"/>
              <a:t>2,500</a:t>
            </a:r>
          </a:p>
        </p:txBody>
      </p:sp>
      <p:sp>
        <p:nvSpPr>
          <p:cNvPr id="21" name="TextBox 20">
            <a:extLst>
              <a:ext uri="{FF2B5EF4-FFF2-40B4-BE49-F238E27FC236}">
                <a16:creationId xmlns:a16="http://schemas.microsoft.com/office/drawing/2014/main" id="{537EA5A1-D3AF-1EC4-564F-46873266D587}"/>
              </a:ext>
            </a:extLst>
          </p:cNvPr>
          <p:cNvSpPr txBox="1"/>
          <p:nvPr/>
        </p:nvSpPr>
        <p:spPr>
          <a:xfrm>
            <a:off x="8014971" y="2628237"/>
            <a:ext cx="843501" cy="923330"/>
          </a:xfrm>
          <a:prstGeom prst="rect">
            <a:avLst/>
          </a:prstGeom>
          <a:noFill/>
        </p:spPr>
        <p:txBody>
          <a:bodyPr wrap="none" rtlCol="0">
            <a:spAutoFit/>
          </a:bodyPr>
          <a:lstStyle/>
          <a:p>
            <a:pPr algn="r"/>
            <a:r>
              <a:rPr lang="en-US" dirty="0">
                <a:solidFill>
                  <a:schemeClr val="accent5"/>
                </a:solidFill>
              </a:rPr>
              <a:t>80,500</a:t>
            </a:r>
          </a:p>
          <a:p>
            <a:pPr algn="r"/>
            <a:r>
              <a:rPr lang="en-US" u="sng" dirty="0">
                <a:solidFill>
                  <a:schemeClr val="accent5"/>
                </a:solidFill>
              </a:rPr>
              <a:t>- 2,500</a:t>
            </a:r>
          </a:p>
          <a:p>
            <a:pPr algn="r"/>
            <a:r>
              <a:rPr lang="en-US" dirty="0"/>
              <a:t>78,000</a:t>
            </a:r>
          </a:p>
        </p:txBody>
      </p:sp>
      <p:pic>
        <p:nvPicPr>
          <p:cNvPr id="4" name="Graphic 3" descr="Flying Money with solid fill">
            <a:extLst>
              <a:ext uri="{FF2B5EF4-FFF2-40B4-BE49-F238E27FC236}">
                <a16:creationId xmlns:a16="http://schemas.microsoft.com/office/drawing/2014/main" id="{2BEE98F2-9AB9-9F85-E95F-5EB4ED9B89A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88820" y="4321658"/>
            <a:ext cx="1073215" cy="1073215"/>
          </a:xfrm>
          <a:prstGeom prst="rect">
            <a:avLst/>
          </a:prstGeom>
        </p:spPr>
      </p:pic>
    </p:spTree>
    <p:extLst>
      <p:ext uri="{BB962C8B-B14F-4D97-AF65-F5344CB8AC3E}">
        <p14:creationId xmlns:p14="http://schemas.microsoft.com/office/powerpoint/2010/main" val="980732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59984-C898-BC73-F69B-16A330A874EC}"/>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432F2F7B-126D-B783-4B66-6DB0582DBB36}"/>
              </a:ext>
            </a:extLst>
          </p:cNvPr>
          <p:cNvGrpSpPr/>
          <p:nvPr/>
        </p:nvGrpSpPr>
        <p:grpSpPr>
          <a:xfrm>
            <a:off x="853397" y="908051"/>
            <a:ext cx="8024347" cy="4112243"/>
            <a:chOff x="853397" y="908051"/>
            <a:chExt cx="8024347" cy="4112243"/>
          </a:xfrm>
        </p:grpSpPr>
        <p:pic>
          <p:nvPicPr>
            <p:cNvPr id="3" name="Picture 2">
              <a:extLst>
                <a:ext uri="{FF2B5EF4-FFF2-40B4-BE49-F238E27FC236}">
                  <a16:creationId xmlns:a16="http://schemas.microsoft.com/office/drawing/2014/main" id="{91C071DB-CC18-3734-DB7F-2FA812BC097D}"/>
                </a:ext>
              </a:extLst>
            </p:cNvPr>
            <p:cNvPicPr>
              <a:picLocks noChangeAspect="1"/>
            </p:cNvPicPr>
            <p:nvPr/>
          </p:nvPicPr>
          <p:blipFill>
            <a:blip r:embed="rId3"/>
            <a:stretch>
              <a:fillRect/>
            </a:stretch>
          </p:blipFill>
          <p:spPr>
            <a:xfrm>
              <a:off x="853397" y="908051"/>
              <a:ext cx="8005076" cy="3604850"/>
            </a:xfrm>
            <a:prstGeom prst="rect">
              <a:avLst/>
            </a:prstGeom>
          </p:spPr>
        </p:pic>
        <p:pic>
          <p:nvPicPr>
            <p:cNvPr id="6" name="Picture 5">
              <a:extLst>
                <a:ext uri="{FF2B5EF4-FFF2-40B4-BE49-F238E27FC236}">
                  <a16:creationId xmlns:a16="http://schemas.microsoft.com/office/drawing/2014/main" id="{C63C740F-2DAD-7F66-365D-D21B011EA557}"/>
                </a:ext>
              </a:extLst>
            </p:cNvPr>
            <p:cNvPicPr>
              <a:picLocks noChangeAspect="1"/>
            </p:cNvPicPr>
            <p:nvPr/>
          </p:nvPicPr>
          <p:blipFill>
            <a:blip r:embed="rId4"/>
            <a:stretch>
              <a:fillRect/>
            </a:stretch>
          </p:blipFill>
          <p:spPr>
            <a:xfrm>
              <a:off x="853397" y="4499900"/>
              <a:ext cx="8024347" cy="520394"/>
            </a:xfrm>
            <a:prstGeom prst="rect">
              <a:avLst/>
            </a:prstGeom>
          </p:spPr>
        </p:pic>
      </p:grpSp>
      <p:sp>
        <p:nvSpPr>
          <p:cNvPr id="5" name="Title 1">
            <a:extLst>
              <a:ext uri="{FF2B5EF4-FFF2-40B4-BE49-F238E27FC236}">
                <a16:creationId xmlns:a16="http://schemas.microsoft.com/office/drawing/2014/main" id="{79318C3C-BE0A-A011-3B51-CC781DBE6FD5}"/>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788EC1B7-9E65-5372-E447-22432551C1B0}"/>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9F9CCFAC-FC77-0868-00B1-8B9F8862BABC}"/>
              </a:ext>
            </a:extLst>
          </p:cNvPr>
          <p:cNvSpPr txBox="1"/>
          <p:nvPr/>
        </p:nvSpPr>
        <p:spPr>
          <a:xfrm>
            <a:off x="853397" y="5201253"/>
            <a:ext cx="6360203" cy="646331"/>
          </a:xfrm>
          <a:prstGeom prst="rect">
            <a:avLst/>
          </a:prstGeom>
          <a:noFill/>
        </p:spPr>
        <p:txBody>
          <a:bodyPr wrap="square" rtlCol="0">
            <a:spAutoFit/>
          </a:bodyPr>
          <a:lstStyle/>
          <a:p>
            <a:r>
              <a:rPr lang="en-US" dirty="0"/>
              <a:t>Money not available to pay for educational expenses because it is already being used for other purposes.</a:t>
            </a:r>
          </a:p>
        </p:txBody>
      </p:sp>
      <p:sp>
        <p:nvSpPr>
          <p:cNvPr id="11" name="TextBox 10">
            <a:extLst>
              <a:ext uri="{FF2B5EF4-FFF2-40B4-BE49-F238E27FC236}">
                <a16:creationId xmlns:a16="http://schemas.microsoft.com/office/drawing/2014/main" id="{D5F75A29-8993-55AD-9F13-DC9A70149C7C}"/>
              </a:ext>
            </a:extLst>
          </p:cNvPr>
          <p:cNvSpPr txBox="1"/>
          <p:nvPr/>
        </p:nvSpPr>
        <p:spPr>
          <a:xfrm>
            <a:off x="8152165" y="1305398"/>
            <a:ext cx="716863" cy="369332"/>
          </a:xfrm>
          <a:prstGeom prst="rect">
            <a:avLst/>
          </a:prstGeom>
          <a:noFill/>
        </p:spPr>
        <p:txBody>
          <a:bodyPr wrap="none" rtlCol="0">
            <a:spAutoFit/>
          </a:bodyPr>
          <a:lstStyle/>
          <a:p>
            <a:pPr algn="r"/>
            <a:r>
              <a:rPr lang="en-US" dirty="0"/>
              <a:t>5,000</a:t>
            </a:r>
          </a:p>
        </p:txBody>
      </p:sp>
      <p:sp>
        <p:nvSpPr>
          <p:cNvPr id="12" name="Rectangle 11">
            <a:extLst>
              <a:ext uri="{FF2B5EF4-FFF2-40B4-BE49-F238E27FC236}">
                <a16:creationId xmlns:a16="http://schemas.microsoft.com/office/drawing/2014/main" id="{0104C3D6-92D2-B191-DBFA-6EB3F4879BCC}"/>
              </a:ext>
            </a:extLst>
          </p:cNvPr>
          <p:cNvSpPr/>
          <p:nvPr/>
        </p:nvSpPr>
        <p:spPr>
          <a:xfrm>
            <a:off x="10433313" y="28321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5" name="Graphic 24" descr="Flying Money with solid fill">
            <a:extLst>
              <a:ext uri="{FF2B5EF4-FFF2-40B4-BE49-F238E27FC236}">
                <a16:creationId xmlns:a16="http://schemas.microsoft.com/office/drawing/2014/main" id="{FB655E8F-5046-2B14-44B1-94CD15E40C2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78692" y="5085141"/>
            <a:ext cx="1073215" cy="1073215"/>
          </a:xfrm>
          <a:prstGeom prst="rect">
            <a:avLst/>
          </a:prstGeom>
        </p:spPr>
      </p:pic>
    </p:spTree>
    <p:extLst>
      <p:ext uri="{BB962C8B-B14F-4D97-AF65-F5344CB8AC3E}">
        <p14:creationId xmlns:p14="http://schemas.microsoft.com/office/powerpoint/2010/main" val="3182054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3D13-5C1B-B455-41AF-082F2385EA8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D353CCB-B8B1-3063-24E2-9A66F44F1D71}"/>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FE4B2919-A769-7993-1945-90471F93451E}"/>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2" name="Rectangle 11">
            <a:extLst>
              <a:ext uri="{FF2B5EF4-FFF2-40B4-BE49-F238E27FC236}">
                <a16:creationId xmlns:a16="http://schemas.microsoft.com/office/drawing/2014/main" id="{549A916F-E17E-47A5-C7F7-B800A545A5B8}"/>
              </a:ext>
            </a:extLst>
          </p:cNvPr>
          <p:cNvSpPr/>
          <p:nvPr/>
        </p:nvSpPr>
        <p:spPr>
          <a:xfrm>
            <a:off x="10433313" y="23876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BDF121E-7334-7ADA-B3F7-85B974B0C565}"/>
              </a:ext>
            </a:extLst>
          </p:cNvPr>
          <p:cNvPicPr>
            <a:picLocks noChangeAspect="1"/>
          </p:cNvPicPr>
          <p:nvPr/>
        </p:nvPicPr>
        <p:blipFill>
          <a:blip r:embed="rId3"/>
          <a:stretch>
            <a:fillRect/>
          </a:stretch>
        </p:blipFill>
        <p:spPr>
          <a:xfrm>
            <a:off x="799115" y="812890"/>
            <a:ext cx="6830498" cy="4292510"/>
          </a:xfrm>
          <a:prstGeom prst="rect">
            <a:avLst/>
          </a:prstGeom>
          <a:ln>
            <a:solidFill>
              <a:schemeClr val="tx1"/>
            </a:solidFill>
          </a:ln>
        </p:spPr>
      </p:pic>
      <p:sp>
        <p:nvSpPr>
          <p:cNvPr id="13" name="Rectangle 12">
            <a:extLst>
              <a:ext uri="{FF2B5EF4-FFF2-40B4-BE49-F238E27FC236}">
                <a16:creationId xmlns:a16="http://schemas.microsoft.com/office/drawing/2014/main" id="{D390ECFB-C48F-C923-7A69-9735A5AC6ECB}"/>
              </a:ext>
            </a:extLst>
          </p:cNvPr>
          <p:cNvSpPr/>
          <p:nvPr/>
        </p:nvSpPr>
        <p:spPr>
          <a:xfrm>
            <a:off x="2391753" y="2104833"/>
            <a:ext cx="5237860" cy="80683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C4F147-1EFB-D2B5-FA68-78247222D36A}"/>
              </a:ext>
            </a:extLst>
          </p:cNvPr>
          <p:cNvSpPr/>
          <p:nvPr/>
        </p:nvSpPr>
        <p:spPr>
          <a:xfrm>
            <a:off x="10433313" y="1257764"/>
            <a:ext cx="539487" cy="45673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977293-D776-0624-3EE9-2CBA4FDCC4DC}"/>
              </a:ext>
            </a:extLst>
          </p:cNvPr>
          <p:cNvSpPr txBox="1"/>
          <p:nvPr/>
        </p:nvSpPr>
        <p:spPr>
          <a:xfrm>
            <a:off x="7692552" y="2046584"/>
            <a:ext cx="1101392" cy="1754326"/>
          </a:xfrm>
          <a:prstGeom prst="rect">
            <a:avLst/>
          </a:prstGeom>
          <a:noFill/>
        </p:spPr>
        <p:txBody>
          <a:bodyPr wrap="none" rtlCol="0">
            <a:spAutoFit/>
          </a:bodyPr>
          <a:lstStyle/>
          <a:p>
            <a:pPr algn="r"/>
            <a:r>
              <a:rPr lang="en-US" dirty="0"/>
              <a:t>75,000</a:t>
            </a:r>
          </a:p>
          <a:p>
            <a:pPr algn="r"/>
            <a:r>
              <a:rPr lang="en-US" u="sng" dirty="0"/>
              <a:t>x 1.45%</a:t>
            </a:r>
          </a:p>
          <a:p>
            <a:pPr algn="r"/>
            <a:r>
              <a:rPr lang="en-US" dirty="0"/>
              <a:t>1,087.50</a:t>
            </a:r>
          </a:p>
          <a:p>
            <a:pPr algn="r"/>
            <a:endParaRPr lang="en-US" dirty="0"/>
          </a:p>
          <a:p>
            <a:pPr algn="r"/>
            <a:r>
              <a:rPr lang="en-US" dirty="0"/>
              <a:t>Round to</a:t>
            </a:r>
          </a:p>
          <a:p>
            <a:pPr algn="r"/>
            <a:r>
              <a:rPr lang="en-US" dirty="0"/>
              <a:t>1,088</a:t>
            </a:r>
          </a:p>
        </p:txBody>
      </p:sp>
    </p:spTree>
    <p:extLst>
      <p:ext uri="{BB962C8B-B14F-4D97-AF65-F5344CB8AC3E}">
        <p14:creationId xmlns:p14="http://schemas.microsoft.com/office/powerpoint/2010/main" val="52242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7FA2-A1D8-F8AF-8F35-C62A5432DDAC}"/>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226A2981-4251-825B-8FF4-4CBF16DC0CB3}"/>
              </a:ext>
            </a:extLst>
          </p:cNvPr>
          <p:cNvGrpSpPr/>
          <p:nvPr/>
        </p:nvGrpSpPr>
        <p:grpSpPr>
          <a:xfrm>
            <a:off x="853397" y="908051"/>
            <a:ext cx="8024347" cy="4112243"/>
            <a:chOff x="853397" y="908051"/>
            <a:chExt cx="8024347" cy="4112243"/>
          </a:xfrm>
        </p:grpSpPr>
        <p:pic>
          <p:nvPicPr>
            <p:cNvPr id="3" name="Picture 2">
              <a:extLst>
                <a:ext uri="{FF2B5EF4-FFF2-40B4-BE49-F238E27FC236}">
                  <a16:creationId xmlns:a16="http://schemas.microsoft.com/office/drawing/2014/main" id="{6E0493E5-44AA-78A4-E0D5-EC59C5BE250E}"/>
                </a:ext>
              </a:extLst>
            </p:cNvPr>
            <p:cNvPicPr>
              <a:picLocks noChangeAspect="1"/>
            </p:cNvPicPr>
            <p:nvPr/>
          </p:nvPicPr>
          <p:blipFill>
            <a:blip r:embed="rId3"/>
            <a:stretch>
              <a:fillRect/>
            </a:stretch>
          </p:blipFill>
          <p:spPr>
            <a:xfrm>
              <a:off x="853397" y="908051"/>
              <a:ext cx="8005076" cy="3604850"/>
            </a:xfrm>
            <a:prstGeom prst="rect">
              <a:avLst/>
            </a:prstGeom>
          </p:spPr>
        </p:pic>
        <p:pic>
          <p:nvPicPr>
            <p:cNvPr id="6" name="Picture 5">
              <a:extLst>
                <a:ext uri="{FF2B5EF4-FFF2-40B4-BE49-F238E27FC236}">
                  <a16:creationId xmlns:a16="http://schemas.microsoft.com/office/drawing/2014/main" id="{C5A828C9-E1CF-6171-B9CF-96D6E95FB383}"/>
                </a:ext>
              </a:extLst>
            </p:cNvPr>
            <p:cNvPicPr>
              <a:picLocks noChangeAspect="1"/>
            </p:cNvPicPr>
            <p:nvPr/>
          </p:nvPicPr>
          <p:blipFill>
            <a:blip r:embed="rId4"/>
            <a:stretch>
              <a:fillRect/>
            </a:stretch>
          </p:blipFill>
          <p:spPr>
            <a:xfrm>
              <a:off x="853397" y="4499900"/>
              <a:ext cx="8024347" cy="520394"/>
            </a:xfrm>
            <a:prstGeom prst="rect">
              <a:avLst/>
            </a:prstGeom>
          </p:spPr>
        </p:pic>
      </p:grpSp>
      <p:sp>
        <p:nvSpPr>
          <p:cNvPr id="5" name="Title 1">
            <a:extLst>
              <a:ext uri="{FF2B5EF4-FFF2-40B4-BE49-F238E27FC236}">
                <a16:creationId xmlns:a16="http://schemas.microsoft.com/office/drawing/2014/main" id="{18FF9867-A884-D241-84AD-2FE0B0C1BECD}"/>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B8D5EDBE-54BB-660D-70E3-A2B81591A947}"/>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171CF58C-D2A8-E493-8FDF-05E4E198D798}"/>
              </a:ext>
            </a:extLst>
          </p:cNvPr>
          <p:cNvSpPr txBox="1"/>
          <p:nvPr/>
        </p:nvSpPr>
        <p:spPr>
          <a:xfrm>
            <a:off x="853397" y="5201253"/>
            <a:ext cx="6360203" cy="646331"/>
          </a:xfrm>
          <a:prstGeom prst="rect">
            <a:avLst/>
          </a:prstGeom>
          <a:noFill/>
        </p:spPr>
        <p:txBody>
          <a:bodyPr wrap="square" rtlCol="0">
            <a:spAutoFit/>
          </a:bodyPr>
          <a:lstStyle/>
          <a:p>
            <a:r>
              <a:rPr lang="en-US" dirty="0"/>
              <a:t>Money not available to pay for educational expenses because it is already being used for other purposes.</a:t>
            </a:r>
          </a:p>
        </p:txBody>
      </p:sp>
      <p:sp>
        <p:nvSpPr>
          <p:cNvPr id="11" name="TextBox 10">
            <a:extLst>
              <a:ext uri="{FF2B5EF4-FFF2-40B4-BE49-F238E27FC236}">
                <a16:creationId xmlns:a16="http://schemas.microsoft.com/office/drawing/2014/main" id="{C96E936C-8CE2-6354-BF3D-A709824E4523}"/>
              </a:ext>
            </a:extLst>
          </p:cNvPr>
          <p:cNvSpPr txBox="1"/>
          <p:nvPr/>
        </p:nvSpPr>
        <p:spPr>
          <a:xfrm>
            <a:off x="8152165" y="1305398"/>
            <a:ext cx="716863" cy="369332"/>
          </a:xfrm>
          <a:prstGeom prst="rect">
            <a:avLst/>
          </a:prstGeom>
          <a:noFill/>
        </p:spPr>
        <p:txBody>
          <a:bodyPr wrap="none" rtlCol="0">
            <a:spAutoFit/>
          </a:bodyPr>
          <a:lstStyle/>
          <a:p>
            <a:pPr algn="r"/>
            <a:r>
              <a:rPr lang="en-US" dirty="0"/>
              <a:t>5,000</a:t>
            </a:r>
          </a:p>
        </p:txBody>
      </p:sp>
      <p:sp>
        <p:nvSpPr>
          <p:cNvPr id="12" name="Rectangle 11">
            <a:extLst>
              <a:ext uri="{FF2B5EF4-FFF2-40B4-BE49-F238E27FC236}">
                <a16:creationId xmlns:a16="http://schemas.microsoft.com/office/drawing/2014/main" id="{5F899F9B-D98F-7BF8-5ACD-9A2ED24CA276}"/>
              </a:ext>
            </a:extLst>
          </p:cNvPr>
          <p:cNvSpPr/>
          <p:nvPr/>
        </p:nvSpPr>
        <p:spPr>
          <a:xfrm>
            <a:off x="10433313" y="28321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E4773D-6190-D04E-301B-1044ACCFABD6}"/>
              </a:ext>
            </a:extLst>
          </p:cNvPr>
          <p:cNvSpPr txBox="1"/>
          <p:nvPr/>
        </p:nvSpPr>
        <p:spPr>
          <a:xfrm>
            <a:off x="8152165" y="2067226"/>
            <a:ext cx="716863" cy="369332"/>
          </a:xfrm>
          <a:prstGeom prst="rect">
            <a:avLst/>
          </a:prstGeom>
          <a:noFill/>
        </p:spPr>
        <p:txBody>
          <a:bodyPr wrap="none" rtlCol="0">
            <a:spAutoFit/>
          </a:bodyPr>
          <a:lstStyle/>
          <a:p>
            <a:pPr algn="r"/>
            <a:r>
              <a:rPr lang="en-US" dirty="0"/>
              <a:t>1,088</a:t>
            </a:r>
          </a:p>
        </p:txBody>
      </p:sp>
      <p:pic>
        <p:nvPicPr>
          <p:cNvPr id="25" name="Graphic 24" descr="Flying Money with solid fill">
            <a:extLst>
              <a:ext uri="{FF2B5EF4-FFF2-40B4-BE49-F238E27FC236}">
                <a16:creationId xmlns:a16="http://schemas.microsoft.com/office/drawing/2014/main" id="{47AD8234-9E0A-5D89-BB88-7308842B8DC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78692" y="5085141"/>
            <a:ext cx="1073215" cy="1073215"/>
          </a:xfrm>
          <a:prstGeom prst="rect">
            <a:avLst/>
          </a:prstGeom>
        </p:spPr>
      </p:pic>
    </p:spTree>
    <p:extLst>
      <p:ext uri="{BB962C8B-B14F-4D97-AF65-F5344CB8AC3E}">
        <p14:creationId xmlns:p14="http://schemas.microsoft.com/office/powerpoint/2010/main" val="180961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08419-C08F-5D0B-281D-DC62D8FF84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A404D9-67DC-51AF-D1D1-3EFE8E70770B}"/>
              </a:ext>
            </a:extLst>
          </p:cNvPr>
          <p:cNvPicPr>
            <a:picLocks noChangeAspect="1"/>
          </p:cNvPicPr>
          <p:nvPr/>
        </p:nvPicPr>
        <p:blipFill>
          <a:blip r:embed="rId3"/>
          <a:stretch>
            <a:fillRect/>
          </a:stretch>
        </p:blipFill>
        <p:spPr>
          <a:xfrm>
            <a:off x="799115" y="830163"/>
            <a:ext cx="7994829" cy="2833528"/>
          </a:xfrm>
          <a:prstGeom prst="rect">
            <a:avLst/>
          </a:prstGeom>
          <a:ln>
            <a:solidFill>
              <a:schemeClr val="tx1"/>
            </a:solidFill>
          </a:ln>
        </p:spPr>
      </p:pic>
      <p:sp>
        <p:nvSpPr>
          <p:cNvPr id="5" name="Title 1">
            <a:extLst>
              <a:ext uri="{FF2B5EF4-FFF2-40B4-BE49-F238E27FC236}">
                <a16:creationId xmlns:a16="http://schemas.microsoft.com/office/drawing/2014/main" id="{CCC1EEAA-00D1-828C-62B0-392FB1C0F984}"/>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45328BF9-373E-E71C-18A6-FE0C0FE09E77}"/>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2" name="Rectangle 11">
            <a:extLst>
              <a:ext uri="{FF2B5EF4-FFF2-40B4-BE49-F238E27FC236}">
                <a16:creationId xmlns:a16="http://schemas.microsoft.com/office/drawing/2014/main" id="{F17A2C80-9BCB-8335-A3DC-180E273AEA04}"/>
              </a:ext>
            </a:extLst>
          </p:cNvPr>
          <p:cNvSpPr/>
          <p:nvPr/>
        </p:nvSpPr>
        <p:spPr>
          <a:xfrm>
            <a:off x="10433313" y="23876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ED53B5-2C49-7ECB-A7C6-6CDFA592C531}"/>
              </a:ext>
            </a:extLst>
          </p:cNvPr>
          <p:cNvSpPr/>
          <p:nvPr/>
        </p:nvSpPr>
        <p:spPr>
          <a:xfrm>
            <a:off x="3282566" y="1882077"/>
            <a:ext cx="5511378" cy="91192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A256E9-77DC-ED4F-88D9-D3DF0AE8936C}"/>
              </a:ext>
            </a:extLst>
          </p:cNvPr>
          <p:cNvSpPr/>
          <p:nvPr/>
        </p:nvSpPr>
        <p:spPr>
          <a:xfrm>
            <a:off x="10433313" y="1257764"/>
            <a:ext cx="539487" cy="45673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B15D89C-EEDF-D436-AB89-9BA53E0D8F8D}"/>
              </a:ext>
            </a:extLst>
          </p:cNvPr>
          <p:cNvSpPr txBox="1"/>
          <p:nvPr/>
        </p:nvSpPr>
        <p:spPr>
          <a:xfrm>
            <a:off x="7567253" y="3943289"/>
            <a:ext cx="853119" cy="923330"/>
          </a:xfrm>
          <a:prstGeom prst="rect">
            <a:avLst/>
          </a:prstGeom>
          <a:noFill/>
        </p:spPr>
        <p:txBody>
          <a:bodyPr wrap="none" rtlCol="0">
            <a:spAutoFit/>
          </a:bodyPr>
          <a:lstStyle/>
          <a:p>
            <a:pPr algn="r"/>
            <a:r>
              <a:rPr lang="en-US" dirty="0"/>
              <a:t>75,000</a:t>
            </a:r>
          </a:p>
          <a:p>
            <a:pPr algn="r"/>
            <a:r>
              <a:rPr lang="en-US" u="sng" dirty="0"/>
              <a:t>x 6.2%</a:t>
            </a:r>
          </a:p>
          <a:p>
            <a:pPr algn="r"/>
            <a:r>
              <a:rPr lang="en-US" dirty="0"/>
              <a:t>4,650</a:t>
            </a:r>
          </a:p>
        </p:txBody>
      </p:sp>
      <p:sp>
        <p:nvSpPr>
          <p:cNvPr id="4" name="Rectangle 3">
            <a:extLst>
              <a:ext uri="{FF2B5EF4-FFF2-40B4-BE49-F238E27FC236}">
                <a16:creationId xmlns:a16="http://schemas.microsoft.com/office/drawing/2014/main" id="{2BDEC2DB-9CE4-8EDF-84B2-62CE34BF583D}"/>
              </a:ext>
            </a:extLst>
          </p:cNvPr>
          <p:cNvSpPr/>
          <p:nvPr/>
        </p:nvSpPr>
        <p:spPr>
          <a:xfrm>
            <a:off x="2730379" y="804762"/>
            <a:ext cx="812921" cy="31065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438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16CF-4486-2988-CC44-F38EEA74DD52}"/>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50FB6323-AB50-4469-A4B3-F494A57EB01A}"/>
              </a:ext>
            </a:extLst>
          </p:cNvPr>
          <p:cNvGrpSpPr/>
          <p:nvPr/>
        </p:nvGrpSpPr>
        <p:grpSpPr>
          <a:xfrm>
            <a:off x="853397" y="908051"/>
            <a:ext cx="8024347" cy="4112243"/>
            <a:chOff x="853397" y="908051"/>
            <a:chExt cx="8024347" cy="4112243"/>
          </a:xfrm>
        </p:grpSpPr>
        <p:pic>
          <p:nvPicPr>
            <p:cNvPr id="3" name="Picture 2">
              <a:extLst>
                <a:ext uri="{FF2B5EF4-FFF2-40B4-BE49-F238E27FC236}">
                  <a16:creationId xmlns:a16="http://schemas.microsoft.com/office/drawing/2014/main" id="{BC57F1C0-3423-639C-FB36-ECEE45DF6BC6}"/>
                </a:ext>
              </a:extLst>
            </p:cNvPr>
            <p:cNvPicPr>
              <a:picLocks noChangeAspect="1"/>
            </p:cNvPicPr>
            <p:nvPr/>
          </p:nvPicPr>
          <p:blipFill>
            <a:blip r:embed="rId3"/>
            <a:stretch>
              <a:fillRect/>
            </a:stretch>
          </p:blipFill>
          <p:spPr>
            <a:xfrm>
              <a:off x="853397" y="908051"/>
              <a:ext cx="8005076" cy="3604850"/>
            </a:xfrm>
            <a:prstGeom prst="rect">
              <a:avLst/>
            </a:prstGeom>
          </p:spPr>
        </p:pic>
        <p:pic>
          <p:nvPicPr>
            <p:cNvPr id="6" name="Picture 5">
              <a:extLst>
                <a:ext uri="{FF2B5EF4-FFF2-40B4-BE49-F238E27FC236}">
                  <a16:creationId xmlns:a16="http://schemas.microsoft.com/office/drawing/2014/main" id="{544DFE63-5DD8-9D8F-A06B-D3A8E343BACD}"/>
                </a:ext>
              </a:extLst>
            </p:cNvPr>
            <p:cNvPicPr>
              <a:picLocks noChangeAspect="1"/>
            </p:cNvPicPr>
            <p:nvPr/>
          </p:nvPicPr>
          <p:blipFill>
            <a:blip r:embed="rId4"/>
            <a:stretch>
              <a:fillRect/>
            </a:stretch>
          </p:blipFill>
          <p:spPr>
            <a:xfrm>
              <a:off x="853397" y="4499900"/>
              <a:ext cx="8024347" cy="520394"/>
            </a:xfrm>
            <a:prstGeom prst="rect">
              <a:avLst/>
            </a:prstGeom>
          </p:spPr>
        </p:pic>
      </p:grpSp>
      <p:sp>
        <p:nvSpPr>
          <p:cNvPr id="5" name="Title 1">
            <a:extLst>
              <a:ext uri="{FF2B5EF4-FFF2-40B4-BE49-F238E27FC236}">
                <a16:creationId xmlns:a16="http://schemas.microsoft.com/office/drawing/2014/main" id="{4A9758C1-B284-8EEA-1E95-29AF0C3BB96A}"/>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E4B1433D-B834-1012-8AFF-5F652E0D03AA}"/>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91A12FEF-DC83-B938-2DE7-ECE900C8CF1C}"/>
              </a:ext>
            </a:extLst>
          </p:cNvPr>
          <p:cNvSpPr txBox="1"/>
          <p:nvPr/>
        </p:nvSpPr>
        <p:spPr>
          <a:xfrm>
            <a:off x="853397" y="5201253"/>
            <a:ext cx="6360203" cy="646331"/>
          </a:xfrm>
          <a:prstGeom prst="rect">
            <a:avLst/>
          </a:prstGeom>
          <a:noFill/>
        </p:spPr>
        <p:txBody>
          <a:bodyPr wrap="square" rtlCol="0">
            <a:spAutoFit/>
          </a:bodyPr>
          <a:lstStyle/>
          <a:p>
            <a:r>
              <a:rPr lang="en-US" dirty="0"/>
              <a:t>Money not available to pay for educational expenses because it is already being used for other purposes.</a:t>
            </a:r>
          </a:p>
        </p:txBody>
      </p:sp>
      <p:sp>
        <p:nvSpPr>
          <p:cNvPr id="11" name="TextBox 10">
            <a:extLst>
              <a:ext uri="{FF2B5EF4-FFF2-40B4-BE49-F238E27FC236}">
                <a16:creationId xmlns:a16="http://schemas.microsoft.com/office/drawing/2014/main" id="{AE27134F-2252-2C31-3499-6316D5EFE51C}"/>
              </a:ext>
            </a:extLst>
          </p:cNvPr>
          <p:cNvSpPr txBox="1"/>
          <p:nvPr/>
        </p:nvSpPr>
        <p:spPr>
          <a:xfrm>
            <a:off x="8152165" y="1305398"/>
            <a:ext cx="716863" cy="369332"/>
          </a:xfrm>
          <a:prstGeom prst="rect">
            <a:avLst/>
          </a:prstGeom>
          <a:noFill/>
        </p:spPr>
        <p:txBody>
          <a:bodyPr wrap="none" rtlCol="0">
            <a:spAutoFit/>
          </a:bodyPr>
          <a:lstStyle/>
          <a:p>
            <a:pPr algn="r"/>
            <a:r>
              <a:rPr lang="en-US" dirty="0"/>
              <a:t>5,000</a:t>
            </a:r>
          </a:p>
        </p:txBody>
      </p:sp>
      <p:sp>
        <p:nvSpPr>
          <p:cNvPr id="12" name="Rectangle 11">
            <a:extLst>
              <a:ext uri="{FF2B5EF4-FFF2-40B4-BE49-F238E27FC236}">
                <a16:creationId xmlns:a16="http://schemas.microsoft.com/office/drawing/2014/main" id="{02290058-4DB8-18B4-3449-EA328B49409D}"/>
              </a:ext>
            </a:extLst>
          </p:cNvPr>
          <p:cNvSpPr/>
          <p:nvPr/>
        </p:nvSpPr>
        <p:spPr>
          <a:xfrm>
            <a:off x="10433313" y="28321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7207E1-61E0-6E6E-96FA-238DF92B35B6}"/>
              </a:ext>
            </a:extLst>
          </p:cNvPr>
          <p:cNvSpPr txBox="1"/>
          <p:nvPr/>
        </p:nvSpPr>
        <p:spPr>
          <a:xfrm>
            <a:off x="8152165" y="2067226"/>
            <a:ext cx="716863" cy="369332"/>
          </a:xfrm>
          <a:prstGeom prst="rect">
            <a:avLst/>
          </a:prstGeom>
          <a:noFill/>
        </p:spPr>
        <p:txBody>
          <a:bodyPr wrap="none" rtlCol="0">
            <a:spAutoFit/>
          </a:bodyPr>
          <a:lstStyle/>
          <a:p>
            <a:pPr algn="r"/>
            <a:r>
              <a:rPr lang="en-US" dirty="0"/>
              <a:t>1,088</a:t>
            </a:r>
          </a:p>
        </p:txBody>
      </p:sp>
      <p:sp>
        <p:nvSpPr>
          <p:cNvPr id="20" name="TextBox 19">
            <a:extLst>
              <a:ext uri="{FF2B5EF4-FFF2-40B4-BE49-F238E27FC236}">
                <a16:creationId xmlns:a16="http://schemas.microsoft.com/office/drawing/2014/main" id="{62C1BC5E-A2F5-9C99-CDF4-B4E888D69A43}"/>
              </a:ext>
            </a:extLst>
          </p:cNvPr>
          <p:cNvSpPr txBox="1"/>
          <p:nvPr/>
        </p:nvSpPr>
        <p:spPr>
          <a:xfrm>
            <a:off x="8152165" y="2586901"/>
            <a:ext cx="716863" cy="369332"/>
          </a:xfrm>
          <a:prstGeom prst="rect">
            <a:avLst/>
          </a:prstGeom>
          <a:noFill/>
        </p:spPr>
        <p:txBody>
          <a:bodyPr wrap="none" rtlCol="0">
            <a:spAutoFit/>
          </a:bodyPr>
          <a:lstStyle/>
          <a:p>
            <a:pPr algn="r"/>
            <a:r>
              <a:rPr lang="en-US" dirty="0"/>
              <a:t>4,650</a:t>
            </a:r>
          </a:p>
        </p:txBody>
      </p:sp>
      <p:pic>
        <p:nvPicPr>
          <p:cNvPr id="25" name="Graphic 24" descr="Flying Money with solid fill">
            <a:extLst>
              <a:ext uri="{FF2B5EF4-FFF2-40B4-BE49-F238E27FC236}">
                <a16:creationId xmlns:a16="http://schemas.microsoft.com/office/drawing/2014/main" id="{962819AE-3716-1E44-D253-542D705BB1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78692" y="5085141"/>
            <a:ext cx="1073215" cy="1073215"/>
          </a:xfrm>
          <a:prstGeom prst="rect">
            <a:avLst/>
          </a:prstGeom>
        </p:spPr>
      </p:pic>
    </p:spTree>
    <p:extLst>
      <p:ext uri="{BB962C8B-B14F-4D97-AF65-F5344CB8AC3E}">
        <p14:creationId xmlns:p14="http://schemas.microsoft.com/office/powerpoint/2010/main" val="2901616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C9040-867D-0569-63CA-1476F7530D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2590DEC-DAD4-57D0-D075-F6638AB4AF58}"/>
              </a:ext>
            </a:extLst>
          </p:cNvPr>
          <p:cNvPicPr>
            <a:picLocks noChangeAspect="1"/>
          </p:cNvPicPr>
          <p:nvPr/>
        </p:nvPicPr>
        <p:blipFill>
          <a:blip r:embed="rId3"/>
          <a:stretch>
            <a:fillRect/>
          </a:stretch>
        </p:blipFill>
        <p:spPr>
          <a:xfrm>
            <a:off x="799115" y="848954"/>
            <a:ext cx="7994829" cy="2474742"/>
          </a:xfrm>
          <a:prstGeom prst="rect">
            <a:avLst/>
          </a:prstGeom>
        </p:spPr>
      </p:pic>
      <p:sp>
        <p:nvSpPr>
          <p:cNvPr id="5" name="Title 1">
            <a:extLst>
              <a:ext uri="{FF2B5EF4-FFF2-40B4-BE49-F238E27FC236}">
                <a16:creationId xmlns:a16="http://schemas.microsoft.com/office/drawing/2014/main" id="{86982EF3-FD9D-B3AF-353D-2658C5DB9D4E}"/>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F6E1A156-929E-2244-BCAC-F2F7EEFEFCF9}"/>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2" name="Rectangle 11">
            <a:extLst>
              <a:ext uri="{FF2B5EF4-FFF2-40B4-BE49-F238E27FC236}">
                <a16:creationId xmlns:a16="http://schemas.microsoft.com/office/drawing/2014/main" id="{4711EC1F-1092-18BD-864F-0A0A7A4D9363}"/>
              </a:ext>
            </a:extLst>
          </p:cNvPr>
          <p:cNvSpPr/>
          <p:nvPr/>
        </p:nvSpPr>
        <p:spPr>
          <a:xfrm>
            <a:off x="9017000" y="1882077"/>
            <a:ext cx="2478088" cy="23882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09EA4D-1A3D-9354-8026-DAB17832DA06}"/>
              </a:ext>
            </a:extLst>
          </p:cNvPr>
          <p:cNvSpPr/>
          <p:nvPr/>
        </p:nvSpPr>
        <p:spPr>
          <a:xfrm>
            <a:off x="799115" y="2973039"/>
            <a:ext cx="7994828" cy="350658"/>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F35793A-9C24-6CD7-CA82-EAC7EEC25672}"/>
              </a:ext>
            </a:extLst>
          </p:cNvPr>
          <p:cNvSpPr txBox="1"/>
          <p:nvPr/>
        </p:nvSpPr>
        <p:spPr>
          <a:xfrm>
            <a:off x="7612137" y="3534304"/>
            <a:ext cx="930126" cy="923330"/>
          </a:xfrm>
          <a:prstGeom prst="rect">
            <a:avLst/>
          </a:prstGeom>
          <a:noFill/>
        </p:spPr>
        <p:txBody>
          <a:bodyPr wrap="none" rtlCol="0">
            <a:spAutoFit/>
          </a:bodyPr>
          <a:lstStyle/>
          <a:p>
            <a:pPr algn="r"/>
            <a:r>
              <a:rPr lang="en-US" dirty="0"/>
              <a:t>60,540</a:t>
            </a:r>
          </a:p>
          <a:p>
            <a:pPr algn="r"/>
            <a:r>
              <a:rPr lang="en-US" u="sng" dirty="0"/>
              <a:t>+ 6,840</a:t>
            </a:r>
          </a:p>
          <a:p>
            <a:pPr algn="r"/>
            <a:r>
              <a:rPr lang="en-US" dirty="0"/>
              <a:t>67,380</a:t>
            </a:r>
          </a:p>
        </p:txBody>
      </p:sp>
      <p:sp>
        <p:nvSpPr>
          <p:cNvPr id="4" name="Rectangle 3">
            <a:extLst>
              <a:ext uri="{FF2B5EF4-FFF2-40B4-BE49-F238E27FC236}">
                <a16:creationId xmlns:a16="http://schemas.microsoft.com/office/drawing/2014/main" id="{EF141BD0-BA94-6171-131A-20646FF157BB}"/>
              </a:ext>
            </a:extLst>
          </p:cNvPr>
          <p:cNvSpPr/>
          <p:nvPr/>
        </p:nvSpPr>
        <p:spPr>
          <a:xfrm>
            <a:off x="4796529" y="2681377"/>
            <a:ext cx="766071" cy="31065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20BEE617-81F4-F639-7CB3-23BA18F6CD67}"/>
              </a:ext>
            </a:extLst>
          </p:cNvPr>
          <p:cNvGraphicFramePr/>
          <p:nvPr>
            <p:extLst>
              <p:ext uri="{D42A27DB-BD31-4B8C-83A1-F6EECF244321}">
                <p14:modId xmlns:p14="http://schemas.microsoft.com/office/powerpoint/2010/main" val="2349440806"/>
              </p:ext>
            </p:extLst>
          </p:nvPr>
        </p:nvGraphicFramePr>
        <p:xfrm>
          <a:off x="799114" y="3429000"/>
          <a:ext cx="6338286" cy="27093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216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4" grpId="0" animBg="1"/>
      <p:bldGraphic spid="10"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B283-EB8C-E662-C8ED-2B661DBDE42B}"/>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176B9BE9-BBCB-19A3-CC71-03D775D6133C}"/>
              </a:ext>
            </a:extLst>
          </p:cNvPr>
          <p:cNvGrpSpPr/>
          <p:nvPr/>
        </p:nvGrpSpPr>
        <p:grpSpPr>
          <a:xfrm>
            <a:off x="853397" y="908051"/>
            <a:ext cx="8024347" cy="4112243"/>
            <a:chOff x="853397" y="908051"/>
            <a:chExt cx="8024347" cy="4112243"/>
          </a:xfrm>
        </p:grpSpPr>
        <p:pic>
          <p:nvPicPr>
            <p:cNvPr id="3" name="Picture 2">
              <a:extLst>
                <a:ext uri="{FF2B5EF4-FFF2-40B4-BE49-F238E27FC236}">
                  <a16:creationId xmlns:a16="http://schemas.microsoft.com/office/drawing/2014/main" id="{02A1C1DC-9A9F-92F9-C11C-0C7688AC7D31}"/>
                </a:ext>
              </a:extLst>
            </p:cNvPr>
            <p:cNvPicPr>
              <a:picLocks noChangeAspect="1"/>
            </p:cNvPicPr>
            <p:nvPr/>
          </p:nvPicPr>
          <p:blipFill>
            <a:blip r:embed="rId3"/>
            <a:stretch>
              <a:fillRect/>
            </a:stretch>
          </p:blipFill>
          <p:spPr>
            <a:xfrm>
              <a:off x="853397" y="908051"/>
              <a:ext cx="8005076" cy="3604850"/>
            </a:xfrm>
            <a:prstGeom prst="rect">
              <a:avLst/>
            </a:prstGeom>
          </p:spPr>
        </p:pic>
        <p:pic>
          <p:nvPicPr>
            <p:cNvPr id="6" name="Picture 5">
              <a:extLst>
                <a:ext uri="{FF2B5EF4-FFF2-40B4-BE49-F238E27FC236}">
                  <a16:creationId xmlns:a16="http://schemas.microsoft.com/office/drawing/2014/main" id="{C3B6190D-F1F2-C9D6-A8DA-7102ED198BE5}"/>
                </a:ext>
              </a:extLst>
            </p:cNvPr>
            <p:cNvPicPr>
              <a:picLocks noChangeAspect="1"/>
            </p:cNvPicPr>
            <p:nvPr/>
          </p:nvPicPr>
          <p:blipFill>
            <a:blip r:embed="rId4"/>
            <a:stretch>
              <a:fillRect/>
            </a:stretch>
          </p:blipFill>
          <p:spPr>
            <a:xfrm>
              <a:off x="853397" y="4499900"/>
              <a:ext cx="8024347" cy="520394"/>
            </a:xfrm>
            <a:prstGeom prst="rect">
              <a:avLst/>
            </a:prstGeom>
          </p:spPr>
        </p:pic>
      </p:grpSp>
      <p:sp>
        <p:nvSpPr>
          <p:cNvPr id="5" name="Title 1">
            <a:extLst>
              <a:ext uri="{FF2B5EF4-FFF2-40B4-BE49-F238E27FC236}">
                <a16:creationId xmlns:a16="http://schemas.microsoft.com/office/drawing/2014/main" id="{577BAB70-955B-1C5C-75A0-4DFC2E7328BC}"/>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98CC120E-EA16-A18E-EEDF-F1F559467BC7}"/>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3A9BBFD9-D705-4F71-073E-F2FAA8D63F49}"/>
              </a:ext>
            </a:extLst>
          </p:cNvPr>
          <p:cNvSpPr txBox="1"/>
          <p:nvPr/>
        </p:nvSpPr>
        <p:spPr>
          <a:xfrm>
            <a:off x="853397" y="5201253"/>
            <a:ext cx="6360203" cy="646331"/>
          </a:xfrm>
          <a:prstGeom prst="rect">
            <a:avLst/>
          </a:prstGeom>
          <a:noFill/>
        </p:spPr>
        <p:txBody>
          <a:bodyPr wrap="square" rtlCol="0">
            <a:spAutoFit/>
          </a:bodyPr>
          <a:lstStyle/>
          <a:p>
            <a:r>
              <a:rPr lang="en-US" dirty="0"/>
              <a:t>Money not available to pay for educational expenses because it is already being used for other purposes.</a:t>
            </a:r>
          </a:p>
        </p:txBody>
      </p:sp>
      <p:sp>
        <p:nvSpPr>
          <p:cNvPr id="11" name="TextBox 10">
            <a:extLst>
              <a:ext uri="{FF2B5EF4-FFF2-40B4-BE49-F238E27FC236}">
                <a16:creationId xmlns:a16="http://schemas.microsoft.com/office/drawing/2014/main" id="{724CA462-C04F-B7AF-BF47-A81868577D01}"/>
              </a:ext>
            </a:extLst>
          </p:cNvPr>
          <p:cNvSpPr txBox="1"/>
          <p:nvPr/>
        </p:nvSpPr>
        <p:spPr>
          <a:xfrm>
            <a:off x="8152165" y="1305398"/>
            <a:ext cx="716863" cy="369332"/>
          </a:xfrm>
          <a:prstGeom prst="rect">
            <a:avLst/>
          </a:prstGeom>
          <a:noFill/>
        </p:spPr>
        <p:txBody>
          <a:bodyPr wrap="none" rtlCol="0">
            <a:spAutoFit/>
          </a:bodyPr>
          <a:lstStyle/>
          <a:p>
            <a:pPr algn="r"/>
            <a:r>
              <a:rPr lang="en-US" dirty="0"/>
              <a:t>5,000</a:t>
            </a:r>
          </a:p>
        </p:txBody>
      </p:sp>
      <p:sp>
        <p:nvSpPr>
          <p:cNvPr id="12" name="Rectangle 11">
            <a:extLst>
              <a:ext uri="{FF2B5EF4-FFF2-40B4-BE49-F238E27FC236}">
                <a16:creationId xmlns:a16="http://schemas.microsoft.com/office/drawing/2014/main" id="{FA68F336-750D-CC4D-2417-323DFD03F587}"/>
              </a:ext>
            </a:extLst>
          </p:cNvPr>
          <p:cNvSpPr/>
          <p:nvPr/>
        </p:nvSpPr>
        <p:spPr>
          <a:xfrm>
            <a:off x="10433313" y="23749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39DBCDC-5AC7-4D8F-6C49-820087D6641E}"/>
              </a:ext>
            </a:extLst>
          </p:cNvPr>
          <p:cNvSpPr txBox="1"/>
          <p:nvPr/>
        </p:nvSpPr>
        <p:spPr>
          <a:xfrm>
            <a:off x="8035145" y="4614150"/>
            <a:ext cx="833883" cy="369332"/>
          </a:xfrm>
          <a:prstGeom prst="rect">
            <a:avLst/>
          </a:prstGeom>
          <a:noFill/>
        </p:spPr>
        <p:txBody>
          <a:bodyPr wrap="none" rtlCol="0">
            <a:spAutoFit/>
          </a:bodyPr>
          <a:lstStyle/>
          <a:p>
            <a:pPr algn="r"/>
            <a:r>
              <a:rPr lang="en-US" dirty="0"/>
              <a:t>83,008</a:t>
            </a:r>
          </a:p>
        </p:txBody>
      </p:sp>
      <p:sp>
        <p:nvSpPr>
          <p:cNvPr id="19" name="TextBox 18">
            <a:extLst>
              <a:ext uri="{FF2B5EF4-FFF2-40B4-BE49-F238E27FC236}">
                <a16:creationId xmlns:a16="http://schemas.microsoft.com/office/drawing/2014/main" id="{E584DC2B-E69D-EF5A-6C47-A2AFE7244633}"/>
              </a:ext>
            </a:extLst>
          </p:cNvPr>
          <p:cNvSpPr txBox="1"/>
          <p:nvPr/>
        </p:nvSpPr>
        <p:spPr>
          <a:xfrm>
            <a:off x="8152165" y="2067226"/>
            <a:ext cx="716863" cy="369332"/>
          </a:xfrm>
          <a:prstGeom prst="rect">
            <a:avLst/>
          </a:prstGeom>
          <a:noFill/>
        </p:spPr>
        <p:txBody>
          <a:bodyPr wrap="none" rtlCol="0">
            <a:spAutoFit/>
          </a:bodyPr>
          <a:lstStyle/>
          <a:p>
            <a:pPr algn="r"/>
            <a:r>
              <a:rPr lang="en-US" dirty="0"/>
              <a:t>1,088</a:t>
            </a:r>
          </a:p>
        </p:txBody>
      </p:sp>
      <p:sp>
        <p:nvSpPr>
          <p:cNvPr id="20" name="TextBox 19">
            <a:extLst>
              <a:ext uri="{FF2B5EF4-FFF2-40B4-BE49-F238E27FC236}">
                <a16:creationId xmlns:a16="http://schemas.microsoft.com/office/drawing/2014/main" id="{43279899-A5CE-8343-B707-1FBFB4728C48}"/>
              </a:ext>
            </a:extLst>
          </p:cNvPr>
          <p:cNvSpPr txBox="1"/>
          <p:nvPr/>
        </p:nvSpPr>
        <p:spPr>
          <a:xfrm>
            <a:off x="8152165" y="2586901"/>
            <a:ext cx="716863" cy="369332"/>
          </a:xfrm>
          <a:prstGeom prst="rect">
            <a:avLst/>
          </a:prstGeom>
          <a:noFill/>
        </p:spPr>
        <p:txBody>
          <a:bodyPr wrap="none" rtlCol="0">
            <a:spAutoFit/>
          </a:bodyPr>
          <a:lstStyle/>
          <a:p>
            <a:pPr algn="r"/>
            <a:r>
              <a:rPr lang="en-US" dirty="0"/>
              <a:t>4,650</a:t>
            </a:r>
          </a:p>
        </p:txBody>
      </p:sp>
      <p:sp>
        <p:nvSpPr>
          <p:cNvPr id="21" name="TextBox 20">
            <a:extLst>
              <a:ext uri="{FF2B5EF4-FFF2-40B4-BE49-F238E27FC236}">
                <a16:creationId xmlns:a16="http://schemas.microsoft.com/office/drawing/2014/main" id="{2A826B10-EAB6-4D7E-34FD-FFCDEA7A1FDA}"/>
              </a:ext>
            </a:extLst>
          </p:cNvPr>
          <p:cNvSpPr txBox="1"/>
          <p:nvPr/>
        </p:nvSpPr>
        <p:spPr>
          <a:xfrm>
            <a:off x="8035145" y="3136401"/>
            <a:ext cx="833883" cy="369332"/>
          </a:xfrm>
          <a:prstGeom prst="rect">
            <a:avLst/>
          </a:prstGeom>
          <a:noFill/>
        </p:spPr>
        <p:txBody>
          <a:bodyPr wrap="none" rtlCol="0">
            <a:spAutoFit/>
          </a:bodyPr>
          <a:lstStyle/>
          <a:p>
            <a:pPr algn="r"/>
            <a:r>
              <a:rPr lang="en-US" dirty="0"/>
              <a:t>67,380</a:t>
            </a:r>
          </a:p>
        </p:txBody>
      </p:sp>
      <p:sp>
        <p:nvSpPr>
          <p:cNvPr id="22" name="TextBox 21">
            <a:extLst>
              <a:ext uri="{FF2B5EF4-FFF2-40B4-BE49-F238E27FC236}">
                <a16:creationId xmlns:a16="http://schemas.microsoft.com/office/drawing/2014/main" id="{6BF6B9D2-6232-C23E-DD18-74DF9FE4E52D}"/>
              </a:ext>
            </a:extLst>
          </p:cNvPr>
          <p:cNvSpPr txBox="1"/>
          <p:nvPr/>
        </p:nvSpPr>
        <p:spPr>
          <a:xfrm>
            <a:off x="8152165" y="4160920"/>
            <a:ext cx="716863" cy="369332"/>
          </a:xfrm>
          <a:prstGeom prst="rect">
            <a:avLst/>
          </a:prstGeom>
          <a:noFill/>
        </p:spPr>
        <p:txBody>
          <a:bodyPr wrap="none" rtlCol="0">
            <a:spAutoFit/>
          </a:bodyPr>
          <a:lstStyle/>
          <a:p>
            <a:pPr algn="r"/>
            <a:r>
              <a:rPr lang="en-US" dirty="0"/>
              <a:t>4,890</a:t>
            </a:r>
          </a:p>
        </p:txBody>
      </p:sp>
      <p:pic>
        <p:nvPicPr>
          <p:cNvPr id="25" name="Graphic 24" descr="Flying Money with solid fill">
            <a:extLst>
              <a:ext uri="{FF2B5EF4-FFF2-40B4-BE49-F238E27FC236}">
                <a16:creationId xmlns:a16="http://schemas.microsoft.com/office/drawing/2014/main" id="{BC96426C-E4FD-D649-DEA2-048A9344998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78692" y="5085141"/>
            <a:ext cx="1073215" cy="1073215"/>
          </a:xfrm>
          <a:prstGeom prst="rect">
            <a:avLst/>
          </a:prstGeom>
        </p:spPr>
      </p:pic>
      <p:sp>
        <p:nvSpPr>
          <p:cNvPr id="2" name="TextBox 1">
            <a:extLst>
              <a:ext uri="{FF2B5EF4-FFF2-40B4-BE49-F238E27FC236}">
                <a16:creationId xmlns:a16="http://schemas.microsoft.com/office/drawing/2014/main" id="{B2721CDC-F339-7155-D72A-6ECEEFB3755F}"/>
              </a:ext>
            </a:extLst>
          </p:cNvPr>
          <p:cNvSpPr txBox="1"/>
          <p:nvPr/>
        </p:nvSpPr>
        <p:spPr>
          <a:xfrm>
            <a:off x="6275987" y="3504319"/>
            <a:ext cx="833882" cy="923330"/>
          </a:xfrm>
          <a:prstGeom prst="rect">
            <a:avLst/>
          </a:prstGeom>
          <a:noFill/>
        </p:spPr>
        <p:txBody>
          <a:bodyPr wrap="none" rtlCol="0">
            <a:spAutoFit/>
          </a:bodyPr>
          <a:lstStyle/>
          <a:p>
            <a:pPr algn="r"/>
            <a:r>
              <a:rPr lang="en-US" dirty="0"/>
              <a:t>75,000</a:t>
            </a:r>
          </a:p>
          <a:p>
            <a:pPr algn="r"/>
            <a:r>
              <a:rPr lang="en-US" u="sng" dirty="0"/>
              <a:t>x 35%</a:t>
            </a:r>
          </a:p>
          <a:p>
            <a:pPr algn="r"/>
            <a:r>
              <a:rPr lang="en-US" dirty="0"/>
              <a:t>25,250</a:t>
            </a:r>
          </a:p>
        </p:txBody>
      </p:sp>
      <p:sp>
        <p:nvSpPr>
          <p:cNvPr id="4" name="Rectangle 3">
            <a:extLst>
              <a:ext uri="{FF2B5EF4-FFF2-40B4-BE49-F238E27FC236}">
                <a16:creationId xmlns:a16="http://schemas.microsoft.com/office/drawing/2014/main" id="{9217517A-3727-C5E3-2A9D-D3DDD93F749F}"/>
              </a:ext>
            </a:extLst>
          </p:cNvPr>
          <p:cNvSpPr/>
          <p:nvPr/>
        </p:nvSpPr>
        <p:spPr>
          <a:xfrm>
            <a:off x="1576456" y="3724684"/>
            <a:ext cx="1357244"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9C4FA4-9E74-4302-9FAF-38E81BA4F893}"/>
              </a:ext>
            </a:extLst>
          </p:cNvPr>
          <p:cNvSpPr/>
          <p:nvPr/>
        </p:nvSpPr>
        <p:spPr>
          <a:xfrm>
            <a:off x="2207448" y="4258600"/>
            <a:ext cx="726252" cy="22394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673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 grpId="0"/>
      <p:bldP spid="4"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0A101-5641-58C8-08B9-75C2BB7D5EB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75EFF43-AD8E-9AB9-3019-05ED6C5103EE}"/>
              </a:ext>
            </a:extLst>
          </p:cNvPr>
          <p:cNvPicPr>
            <a:picLocks noChangeAspect="1"/>
          </p:cNvPicPr>
          <p:nvPr/>
        </p:nvPicPr>
        <p:blipFill>
          <a:blip r:embed="rId3"/>
          <a:stretch>
            <a:fillRect/>
          </a:stretch>
        </p:blipFill>
        <p:spPr>
          <a:xfrm>
            <a:off x="853397" y="916552"/>
            <a:ext cx="8024347" cy="1586880"/>
          </a:xfrm>
          <a:prstGeom prst="rect">
            <a:avLst/>
          </a:prstGeom>
        </p:spPr>
      </p:pic>
      <p:sp>
        <p:nvSpPr>
          <p:cNvPr id="5" name="Title 1">
            <a:extLst>
              <a:ext uri="{FF2B5EF4-FFF2-40B4-BE49-F238E27FC236}">
                <a16:creationId xmlns:a16="http://schemas.microsoft.com/office/drawing/2014/main" id="{E1A9D18D-A098-2E71-A1EE-C938A22F3958}"/>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a:t>Parent Contribution From Income</a:t>
            </a:r>
            <a:endParaRPr lang="en-US" cap="none" dirty="0"/>
          </a:p>
        </p:txBody>
      </p:sp>
      <p:graphicFrame>
        <p:nvGraphicFramePr>
          <p:cNvPr id="8" name="Table 7">
            <a:extLst>
              <a:ext uri="{FF2B5EF4-FFF2-40B4-BE49-F238E27FC236}">
                <a16:creationId xmlns:a16="http://schemas.microsoft.com/office/drawing/2014/main" id="{C00B2174-A8D4-E9FA-EAF1-73BB85FB546F}"/>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12EDD742-9916-AB5A-02AD-622BD80A4446}"/>
              </a:ext>
            </a:extLst>
          </p:cNvPr>
          <p:cNvSpPr txBox="1"/>
          <p:nvPr/>
        </p:nvSpPr>
        <p:spPr>
          <a:xfrm>
            <a:off x="853397" y="5201253"/>
            <a:ext cx="6360203" cy="646331"/>
          </a:xfrm>
          <a:prstGeom prst="rect">
            <a:avLst/>
          </a:prstGeom>
          <a:noFill/>
        </p:spPr>
        <p:txBody>
          <a:bodyPr wrap="square" rtlCol="0">
            <a:spAutoFit/>
          </a:bodyPr>
          <a:lstStyle/>
          <a:p>
            <a:r>
              <a:rPr lang="en-US" dirty="0"/>
              <a:t>Parent Available Income = Income available for discretionary purposes, including paying for a postsecondary education</a:t>
            </a:r>
          </a:p>
        </p:txBody>
      </p:sp>
      <p:sp>
        <p:nvSpPr>
          <p:cNvPr id="11" name="TextBox 10">
            <a:extLst>
              <a:ext uri="{FF2B5EF4-FFF2-40B4-BE49-F238E27FC236}">
                <a16:creationId xmlns:a16="http://schemas.microsoft.com/office/drawing/2014/main" id="{AB922B7A-97C3-BAF9-5C07-16008CD64525}"/>
              </a:ext>
            </a:extLst>
          </p:cNvPr>
          <p:cNvSpPr txBox="1"/>
          <p:nvPr/>
        </p:nvSpPr>
        <p:spPr>
          <a:xfrm>
            <a:off x="8035145" y="1305398"/>
            <a:ext cx="833883" cy="369332"/>
          </a:xfrm>
          <a:prstGeom prst="rect">
            <a:avLst/>
          </a:prstGeom>
          <a:noFill/>
        </p:spPr>
        <p:txBody>
          <a:bodyPr wrap="none" rtlCol="0">
            <a:spAutoFit/>
          </a:bodyPr>
          <a:lstStyle/>
          <a:p>
            <a:pPr algn="r"/>
            <a:r>
              <a:rPr lang="en-US" dirty="0"/>
              <a:t>78,000</a:t>
            </a:r>
          </a:p>
        </p:txBody>
      </p:sp>
      <p:sp>
        <p:nvSpPr>
          <p:cNvPr id="19" name="TextBox 18">
            <a:extLst>
              <a:ext uri="{FF2B5EF4-FFF2-40B4-BE49-F238E27FC236}">
                <a16:creationId xmlns:a16="http://schemas.microsoft.com/office/drawing/2014/main" id="{DE374286-15ED-7FB2-D443-FA8082DCBE7F}"/>
              </a:ext>
            </a:extLst>
          </p:cNvPr>
          <p:cNvSpPr txBox="1"/>
          <p:nvPr/>
        </p:nvSpPr>
        <p:spPr>
          <a:xfrm>
            <a:off x="8084839" y="2067226"/>
            <a:ext cx="784189" cy="369332"/>
          </a:xfrm>
          <a:prstGeom prst="rect">
            <a:avLst/>
          </a:prstGeom>
          <a:noFill/>
        </p:spPr>
        <p:txBody>
          <a:bodyPr wrap="none" rtlCol="0">
            <a:spAutoFit/>
          </a:bodyPr>
          <a:lstStyle/>
          <a:p>
            <a:pPr algn="r"/>
            <a:r>
              <a:rPr lang="en-US" dirty="0">
                <a:solidFill>
                  <a:srgbClr val="C00000"/>
                </a:solidFill>
              </a:rPr>
              <a:t>-5,008</a:t>
            </a:r>
          </a:p>
        </p:txBody>
      </p:sp>
      <p:sp>
        <p:nvSpPr>
          <p:cNvPr id="20" name="TextBox 19">
            <a:extLst>
              <a:ext uri="{FF2B5EF4-FFF2-40B4-BE49-F238E27FC236}">
                <a16:creationId xmlns:a16="http://schemas.microsoft.com/office/drawing/2014/main" id="{D1C0192D-5848-45F9-112C-13ADA492CDD4}"/>
              </a:ext>
            </a:extLst>
          </p:cNvPr>
          <p:cNvSpPr txBox="1"/>
          <p:nvPr/>
        </p:nvSpPr>
        <p:spPr>
          <a:xfrm>
            <a:off x="8035145" y="1621701"/>
            <a:ext cx="833883" cy="369332"/>
          </a:xfrm>
          <a:prstGeom prst="rect">
            <a:avLst/>
          </a:prstGeom>
          <a:noFill/>
        </p:spPr>
        <p:txBody>
          <a:bodyPr wrap="none" rtlCol="0">
            <a:spAutoFit/>
          </a:bodyPr>
          <a:lstStyle/>
          <a:p>
            <a:pPr algn="r"/>
            <a:r>
              <a:rPr lang="en-US" dirty="0"/>
              <a:t>83,008</a:t>
            </a:r>
          </a:p>
        </p:txBody>
      </p:sp>
      <p:pic>
        <p:nvPicPr>
          <p:cNvPr id="25" name="Graphic 24" descr="Flying Money with solid fill">
            <a:extLst>
              <a:ext uri="{FF2B5EF4-FFF2-40B4-BE49-F238E27FC236}">
                <a16:creationId xmlns:a16="http://schemas.microsoft.com/office/drawing/2014/main" id="{C07CBA88-7CF5-F64B-70FA-BA6E188AF58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78500" y="1454425"/>
            <a:ext cx="1073215" cy="1073215"/>
          </a:xfrm>
          <a:prstGeom prst="rect">
            <a:avLst/>
          </a:prstGeom>
        </p:spPr>
      </p:pic>
      <p:pic>
        <p:nvPicPr>
          <p:cNvPr id="14" name="Graphic 13" descr="Money with solid fill">
            <a:extLst>
              <a:ext uri="{FF2B5EF4-FFF2-40B4-BE49-F238E27FC236}">
                <a16:creationId xmlns:a16="http://schemas.microsoft.com/office/drawing/2014/main" id="{E6200E66-713E-E1CD-8BA3-A49EE082658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11743" y="706453"/>
            <a:ext cx="1033306" cy="1033306"/>
          </a:xfrm>
          <a:prstGeom prst="rect">
            <a:avLst/>
          </a:prstGeom>
        </p:spPr>
      </p:pic>
      <p:sp>
        <p:nvSpPr>
          <p:cNvPr id="15" name="Rectangle 14">
            <a:extLst>
              <a:ext uri="{FF2B5EF4-FFF2-40B4-BE49-F238E27FC236}">
                <a16:creationId xmlns:a16="http://schemas.microsoft.com/office/drawing/2014/main" id="{174BA995-EB65-6322-7AA7-A1828F0B3950}"/>
              </a:ext>
            </a:extLst>
          </p:cNvPr>
          <p:cNvSpPr/>
          <p:nvPr/>
        </p:nvSpPr>
        <p:spPr>
          <a:xfrm>
            <a:off x="1627256" y="2248424"/>
            <a:ext cx="2347844" cy="18813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23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ppt_x"/>
                                          </p:val>
                                        </p:tav>
                                        <p:tav tm="100000">
                                          <p:val>
                                            <p:strVal val="#ppt_x"/>
                                          </p:val>
                                        </p:tav>
                                      </p:tavLst>
                                    </p:anim>
                                    <p:anim calcmode="lin" valueType="num">
                                      <p:cBhvr additive="base">
                                        <p:cTn id="14"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3EBBB-E5AC-3DE2-AA7C-7EFDC87CBCB2}"/>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C59C481-503B-E0AA-2A6E-F180044FD23C}"/>
              </a:ext>
            </a:extLst>
          </p:cNvPr>
          <p:cNvGraphicFramePr/>
          <p:nvPr>
            <p:extLst>
              <p:ext uri="{D42A27DB-BD31-4B8C-83A1-F6EECF244321}">
                <p14:modId xmlns:p14="http://schemas.microsoft.com/office/powerpoint/2010/main" val="2421974040"/>
              </p:ext>
            </p:extLst>
          </p:nvPr>
        </p:nvGraphicFramePr>
        <p:xfrm>
          <a:off x="338295" y="1769766"/>
          <a:ext cx="11515410" cy="33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Money with solid fill">
            <a:extLst>
              <a:ext uri="{FF2B5EF4-FFF2-40B4-BE49-F238E27FC236}">
                <a16:creationId xmlns:a16="http://schemas.microsoft.com/office/drawing/2014/main" id="{FA744708-4595-4330-4170-70FCE20B7A1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4624" y="1725778"/>
            <a:ext cx="3406442" cy="3406442"/>
          </a:xfrm>
          <a:prstGeom prst="rect">
            <a:avLst/>
          </a:prstGeom>
        </p:spPr>
      </p:pic>
      <p:pic>
        <p:nvPicPr>
          <p:cNvPr id="4" name="Graphic 3" descr="Flying Money with solid fill">
            <a:extLst>
              <a:ext uri="{FF2B5EF4-FFF2-40B4-BE49-F238E27FC236}">
                <a16:creationId xmlns:a16="http://schemas.microsoft.com/office/drawing/2014/main" id="{911A69E0-4CF5-1D7E-3CB2-26C9467FAB8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315697" y="1659995"/>
            <a:ext cx="3538008" cy="3538008"/>
          </a:xfrm>
          <a:prstGeom prst="rect">
            <a:avLst/>
          </a:prstGeom>
        </p:spPr>
      </p:pic>
    </p:spTree>
    <p:extLst>
      <p:ext uri="{BB962C8B-B14F-4D97-AF65-F5344CB8AC3E}">
        <p14:creationId xmlns:p14="http://schemas.microsoft.com/office/powerpoint/2010/main" val="411317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F82E777C-0C0A-831E-FE10-7D52E7840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DCD2E745-FD3A-D231-C5CB-D8F34096F2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CA3417AD-4156-5A1A-0AD1-B76FE892B1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5887" y="1672893"/>
            <a:ext cx="3209544" cy="3209544"/>
          </a:xfrm>
          <a:prstGeom prst="rect">
            <a:avLst/>
          </a:prstGeom>
        </p:spPr>
      </p:pic>
    </p:spTree>
    <p:extLst>
      <p:ext uri="{BB962C8B-B14F-4D97-AF65-F5344CB8AC3E}">
        <p14:creationId xmlns:p14="http://schemas.microsoft.com/office/powerpoint/2010/main" val="3629537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068C5-CA62-C8D6-B949-ADAC34787CF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041170-8C5D-9497-0E1D-6EB7E52EB839}"/>
              </a:ext>
            </a:extLst>
          </p:cNvPr>
          <p:cNvPicPr>
            <a:picLocks noChangeAspect="1"/>
          </p:cNvPicPr>
          <p:nvPr/>
        </p:nvPicPr>
        <p:blipFill>
          <a:blip r:embed="rId3"/>
          <a:stretch>
            <a:fillRect/>
          </a:stretch>
        </p:blipFill>
        <p:spPr>
          <a:xfrm>
            <a:off x="853397" y="908050"/>
            <a:ext cx="8005076" cy="5080760"/>
          </a:xfrm>
          <a:prstGeom prst="rect">
            <a:avLst/>
          </a:prstGeom>
        </p:spPr>
      </p:pic>
      <p:sp>
        <p:nvSpPr>
          <p:cNvPr id="5" name="Title 1">
            <a:extLst>
              <a:ext uri="{FF2B5EF4-FFF2-40B4-BE49-F238E27FC236}">
                <a16:creationId xmlns:a16="http://schemas.microsoft.com/office/drawing/2014/main" id="{250C93B4-09F6-0443-240E-9199A86E310D}"/>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Parent Contribution From Assets</a:t>
            </a:r>
          </a:p>
        </p:txBody>
      </p:sp>
      <p:graphicFrame>
        <p:nvGraphicFramePr>
          <p:cNvPr id="8" name="Table 7">
            <a:extLst>
              <a:ext uri="{FF2B5EF4-FFF2-40B4-BE49-F238E27FC236}">
                <a16:creationId xmlns:a16="http://schemas.microsoft.com/office/drawing/2014/main" id="{6E2B92F2-530E-7A8D-1934-7A2C1FD43973}"/>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2087B4E7-FC27-DDFE-DE3A-8907F3F80307}"/>
              </a:ext>
            </a:extLst>
          </p:cNvPr>
          <p:cNvSpPr txBox="1"/>
          <p:nvPr/>
        </p:nvSpPr>
        <p:spPr>
          <a:xfrm>
            <a:off x="8560873" y="1229198"/>
            <a:ext cx="301685" cy="369332"/>
          </a:xfrm>
          <a:prstGeom prst="rect">
            <a:avLst/>
          </a:prstGeom>
          <a:noFill/>
        </p:spPr>
        <p:txBody>
          <a:bodyPr wrap="none" rtlCol="0">
            <a:spAutoFit/>
          </a:bodyPr>
          <a:lstStyle/>
          <a:p>
            <a:pPr algn="r"/>
            <a:r>
              <a:rPr lang="en-US" dirty="0"/>
              <a:t>0</a:t>
            </a:r>
          </a:p>
        </p:txBody>
      </p:sp>
      <p:sp>
        <p:nvSpPr>
          <p:cNvPr id="14" name="Rectangle 13">
            <a:extLst>
              <a:ext uri="{FF2B5EF4-FFF2-40B4-BE49-F238E27FC236}">
                <a16:creationId xmlns:a16="http://schemas.microsoft.com/office/drawing/2014/main" id="{990907D0-5E03-58EC-90CF-88C05614E4CD}"/>
              </a:ext>
            </a:extLst>
          </p:cNvPr>
          <p:cNvSpPr/>
          <p:nvPr/>
        </p:nvSpPr>
        <p:spPr>
          <a:xfrm>
            <a:off x="10446013" y="5969000"/>
            <a:ext cx="539487" cy="1778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761088-AE65-FCC1-4832-33691714EEF9}"/>
              </a:ext>
            </a:extLst>
          </p:cNvPr>
          <p:cNvSpPr/>
          <p:nvPr/>
        </p:nvSpPr>
        <p:spPr>
          <a:xfrm>
            <a:off x="10446013" y="5469536"/>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E01822-F2A1-882D-A9BE-01811A2D5AB5}"/>
              </a:ext>
            </a:extLst>
          </p:cNvPr>
          <p:cNvSpPr/>
          <p:nvPr/>
        </p:nvSpPr>
        <p:spPr>
          <a:xfrm>
            <a:off x="10446013" y="52461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CF38D7-DA55-5CE1-2E20-23E9E54E0F7A}"/>
              </a:ext>
            </a:extLst>
          </p:cNvPr>
          <p:cNvSpPr txBox="1"/>
          <p:nvPr/>
        </p:nvSpPr>
        <p:spPr>
          <a:xfrm>
            <a:off x="8143652" y="1543996"/>
            <a:ext cx="716864" cy="369332"/>
          </a:xfrm>
          <a:prstGeom prst="rect">
            <a:avLst/>
          </a:prstGeom>
          <a:noFill/>
        </p:spPr>
        <p:txBody>
          <a:bodyPr wrap="none" rtlCol="0">
            <a:spAutoFit/>
          </a:bodyPr>
          <a:lstStyle/>
          <a:p>
            <a:pPr algn="r"/>
            <a:r>
              <a:rPr lang="en-US" dirty="0"/>
              <a:t>1,500</a:t>
            </a:r>
          </a:p>
        </p:txBody>
      </p:sp>
      <p:sp>
        <p:nvSpPr>
          <p:cNvPr id="19" name="TextBox 18">
            <a:extLst>
              <a:ext uri="{FF2B5EF4-FFF2-40B4-BE49-F238E27FC236}">
                <a16:creationId xmlns:a16="http://schemas.microsoft.com/office/drawing/2014/main" id="{380EA641-42AE-ED5D-F285-E39F97F5310D}"/>
              </a:ext>
            </a:extLst>
          </p:cNvPr>
          <p:cNvSpPr txBox="1"/>
          <p:nvPr/>
        </p:nvSpPr>
        <p:spPr>
          <a:xfrm>
            <a:off x="8558831" y="2984206"/>
            <a:ext cx="301685" cy="369332"/>
          </a:xfrm>
          <a:prstGeom prst="rect">
            <a:avLst/>
          </a:prstGeom>
          <a:noFill/>
        </p:spPr>
        <p:txBody>
          <a:bodyPr wrap="none" rtlCol="0">
            <a:spAutoFit/>
          </a:bodyPr>
          <a:lstStyle/>
          <a:p>
            <a:pPr algn="r"/>
            <a:r>
              <a:rPr lang="en-US" dirty="0"/>
              <a:t>0</a:t>
            </a:r>
          </a:p>
        </p:txBody>
      </p:sp>
    </p:spTree>
    <p:extLst>
      <p:ext uri="{BB962C8B-B14F-4D97-AF65-F5344CB8AC3E}">
        <p14:creationId xmlns:p14="http://schemas.microsoft.com/office/powerpoint/2010/main" val="1847906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6" grpId="0" animBg="1"/>
      <p:bldP spid="17" grpId="0" animBg="1"/>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3EA8-1E59-35D3-FD81-C7C1A020C1B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626052C-7D72-C48D-53B3-7A389DDB7408}"/>
              </a:ext>
            </a:extLst>
          </p:cNvPr>
          <p:cNvPicPr>
            <a:picLocks noChangeAspect="1"/>
          </p:cNvPicPr>
          <p:nvPr/>
        </p:nvPicPr>
        <p:blipFill>
          <a:blip r:embed="rId3"/>
          <a:stretch>
            <a:fillRect/>
          </a:stretch>
        </p:blipFill>
        <p:spPr>
          <a:xfrm>
            <a:off x="799115" y="802531"/>
            <a:ext cx="8018046" cy="2410570"/>
          </a:xfrm>
          <a:prstGeom prst="rect">
            <a:avLst/>
          </a:prstGeom>
        </p:spPr>
      </p:pic>
      <p:sp>
        <p:nvSpPr>
          <p:cNvPr id="5" name="Title 1">
            <a:extLst>
              <a:ext uri="{FF2B5EF4-FFF2-40B4-BE49-F238E27FC236}">
                <a16:creationId xmlns:a16="http://schemas.microsoft.com/office/drawing/2014/main" id="{2AD5B35C-E738-D4DB-7540-14F17359494B}"/>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Parent Contribution From Assets</a:t>
            </a:r>
          </a:p>
        </p:txBody>
      </p:sp>
      <p:graphicFrame>
        <p:nvGraphicFramePr>
          <p:cNvPr id="8" name="Table 7">
            <a:extLst>
              <a:ext uri="{FF2B5EF4-FFF2-40B4-BE49-F238E27FC236}">
                <a16:creationId xmlns:a16="http://schemas.microsoft.com/office/drawing/2014/main" id="{69A1E1FF-F235-CFA0-77F4-C1BA2ABC6F69}"/>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2" name="Rectangle 11">
            <a:extLst>
              <a:ext uri="{FF2B5EF4-FFF2-40B4-BE49-F238E27FC236}">
                <a16:creationId xmlns:a16="http://schemas.microsoft.com/office/drawing/2014/main" id="{1BBC341D-4B4F-B352-F766-54476B0C6E89}"/>
              </a:ext>
            </a:extLst>
          </p:cNvPr>
          <p:cNvSpPr/>
          <p:nvPr/>
        </p:nvSpPr>
        <p:spPr>
          <a:xfrm>
            <a:off x="10433313" y="5689600"/>
            <a:ext cx="539487" cy="2794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51F545-F1C4-FD64-4572-774E2654A826}"/>
              </a:ext>
            </a:extLst>
          </p:cNvPr>
          <p:cNvSpPr/>
          <p:nvPr/>
        </p:nvSpPr>
        <p:spPr>
          <a:xfrm>
            <a:off x="799115" y="2070099"/>
            <a:ext cx="8018046" cy="27940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AAEE675-F64B-58D3-D468-CFCB5AFF4E62}"/>
              </a:ext>
            </a:extLst>
          </p:cNvPr>
          <p:cNvSpPr txBox="1"/>
          <p:nvPr/>
        </p:nvSpPr>
        <p:spPr>
          <a:xfrm>
            <a:off x="7567253" y="3943289"/>
            <a:ext cx="853119" cy="923330"/>
          </a:xfrm>
          <a:prstGeom prst="rect">
            <a:avLst/>
          </a:prstGeom>
          <a:noFill/>
        </p:spPr>
        <p:txBody>
          <a:bodyPr wrap="none" rtlCol="0">
            <a:spAutoFit/>
          </a:bodyPr>
          <a:lstStyle/>
          <a:p>
            <a:pPr algn="r"/>
            <a:r>
              <a:rPr lang="en-US" dirty="0"/>
              <a:t>10,000</a:t>
            </a:r>
          </a:p>
          <a:p>
            <a:pPr algn="r"/>
            <a:r>
              <a:rPr lang="en-US" u="sng" dirty="0"/>
              <a:t>x 40%</a:t>
            </a:r>
          </a:p>
          <a:p>
            <a:pPr algn="r"/>
            <a:r>
              <a:rPr lang="en-US" dirty="0"/>
              <a:t>4,000</a:t>
            </a:r>
          </a:p>
        </p:txBody>
      </p:sp>
    </p:spTree>
    <p:extLst>
      <p:ext uri="{BB962C8B-B14F-4D97-AF65-F5344CB8AC3E}">
        <p14:creationId xmlns:p14="http://schemas.microsoft.com/office/powerpoint/2010/main" val="3044538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E5494-5BBA-F454-9E30-6D0A9ECD71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6E0178-8E84-9DF1-C743-2EC3C3DD06EE}"/>
              </a:ext>
            </a:extLst>
          </p:cNvPr>
          <p:cNvPicPr>
            <a:picLocks noChangeAspect="1"/>
          </p:cNvPicPr>
          <p:nvPr/>
        </p:nvPicPr>
        <p:blipFill>
          <a:blip r:embed="rId3"/>
          <a:stretch>
            <a:fillRect/>
          </a:stretch>
        </p:blipFill>
        <p:spPr>
          <a:xfrm>
            <a:off x="853397" y="908050"/>
            <a:ext cx="8005076" cy="5080760"/>
          </a:xfrm>
          <a:prstGeom prst="rect">
            <a:avLst/>
          </a:prstGeom>
        </p:spPr>
      </p:pic>
      <p:sp>
        <p:nvSpPr>
          <p:cNvPr id="5" name="Title 1">
            <a:extLst>
              <a:ext uri="{FF2B5EF4-FFF2-40B4-BE49-F238E27FC236}">
                <a16:creationId xmlns:a16="http://schemas.microsoft.com/office/drawing/2014/main" id="{C6EF1CE1-69D2-93DE-B842-6FC5933D6ADA}"/>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Parent Contribution From Assets</a:t>
            </a:r>
          </a:p>
        </p:txBody>
      </p:sp>
      <p:graphicFrame>
        <p:nvGraphicFramePr>
          <p:cNvPr id="8" name="Table 7">
            <a:extLst>
              <a:ext uri="{FF2B5EF4-FFF2-40B4-BE49-F238E27FC236}">
                <a16:creationId xmlns:a16="http://schemas.microsoft.com/office/drawing/2014/main" id="{CAE70E8A-94D6-3EAF-2A8C-33620CDBFC79}"/>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1C2D297C-A108-491C-7B4E-669EF79EC3A7}"/>
              </a:ext>
            </a:extLst>
          </p:cNvPr>
          <p:cNvSpPr txBox="1"/>
          <p:nvPr/>
        </p:nvSpPr>
        <p:spPr>
          <a:xfrm>
            <a:off x="8560873" y="1229198"/>
            <a:ext cx="301685" cy="369332"/>
          </a:xfrm>
          <a:prstGeom prst="rect">
            <a:avLst/>
          </a:prstGeom>
          <a:noFill/>
        </p:spPr>
        <p:txBody>
          <a:bodyPr wrap="none" rtlCol="0">
            <a:spAutoFit/>
          </a:bodyPr>
          <a:lstStyle/>
          <a:p>
            <a:pPr algn="r"/>
            <a:r>
              <a:rPr lang="en-US" dirty="0"/>
              <a:t>0</a:t>
            </a:r>
          </a:p>
        </p:txBody>
      </p:sp>
      <p:sp>
        <p:nvSpPr>
          <p:cNvPr id="13" name="Rectangle 12">
            <a:extLst>
              <a:ext uri="{FF2B5EF4-FFF2-40B4-BE49-F238E27FC236}">
                <a16:creationId xmlns:a16="http://schemas.microsoft.com/office/drawing/2014/main" id="{A0700A3A-6886-339F-E8D9-9FF6885C0067}"/>
              </a:ext>
            </a:extLst>
          </p:cNvPr>
          <p:cNvSpPr/>
          <p:nvPr/>
        </p:nvSpPr>
        <p:spPr>
          <a:xfrm>
            <a:off x="10433313" y="5679086"/>
            <a:ext cx="539487" cy="2794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918056-3286-A265-6034-64252BB245A9}"/>
              </a:ext>
            </a:extLst>
          </p:cNvPr>
          <p:cNvSpPr/>
          <p:nvPr/>
        </p:nvSpPr>
        <p:spPr>
          <a:xfrm>
            <a:off x="10446013" y="5969000"/>
            <a:ext cx="539487" cy="1778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739C94-F995-DA26-62EE-9BE7735F552B}"/>
              </a:ext>
            </a:extLst>
          </p:cNvPr>
          <p:cNvSpPr/>
          <p:nvPr/>
        </p:nvSpPr>
        <p:spPr>
          <a:xfrm>
            <a:off x="10446013" y="5469536"/>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ADFDA3-7D52-4232-A249-0A01EFB865BD}"/>
              </a:ext>
            </a:extLst>
          </p:cNvPr>
          <p:cNvSpPr/>
          <p:nvPr/>
        </p:nvSpPr>
        <p:spPr>
          <a:xfrm>
            <a:off x="10446013" y="52461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01301C3-6F24-D1B7-4603-C61E811FFCA4}"/>
              </a:ext>
            </a:extLst>
          </p:cNvPr>
          <p:cNvSpPr txBox="1"/>
          <p:nvPr/>
        </p:nvSpPr>
        <p:spPr>
          <a:xfrm>
            <a:off x="8143652" y="1543996"/>
            <a:ext cx="716864" cy="369332"/>
          </a:xfrm>
          <a:prstGeom prst="rect">
            <a:avLst/>
          </a:prstGeom>
          <a:noFill/>
        </p:spPr>
        <p:txBody>
          <a:bodyPr wrap="none" rtlCol="0">
            <a:spAutoFit/>
          </a:bodyPr>
          <a:lstStyle/>
          <a:p>
            <a:pPr algn="r"/>
            <a:r>
              <a:rPr lang="en-US" dirty="0"/>
              <a:t>1,500</a:t>
            </a:r>
          </a:p>
        </p:txBody>
      </p:sp>
      <p:sp>
        <p:nvSpPr>
          <p:cNvPr id="19" name="TextBox 18">
            <a:extLst>
              <a:ext uri="{FF2B5EF4-FFF2-40B4-BE49-F238E27FC236}">
                <a16:creationId xmlns:a16="http://schemas.microsoft.com/office/drawing/2014/main" id="{78619634-A2FC-8E79-2928-2A041E220695}"/>
              </a:ext>
            </a:extLst>
          </p:cNvPr>
          <p:cNvSpPr txBox="1"/>
          <p:nvPr/>
        </p:nvSpPr>
        <p:spPr>
          <a:xfrm>
            <a:off x="8558831" y="2984206"/>
            <a:ext cx="301685" cy="369332"/>
          </a:xfrm>
          <a:prstGeom prst="rect">
            <a:avLst/>
          </a:prstGeom>
          <a:noFill/>
        </p:spPr>
        <p:txBody>
          <a:bodyPr wrap="none" rtlCol="0">
            <a:spAutoFit/>
          </a:bodyPr>
          <a:lstStyle/>
          <a:p>
            <a:pPr algn="r"/>
            <a:r>
              <a:rPr lang="en-US" dirty="0"/>
              <a:t>0</a:t>
            </a:r>
          </a:p>
        </p:txBody>
      </p:sp>
      <p:sp>
        <p:nvSpPr>
          <p:cNvPr id="20" name="TextBox 19">
            <a:extLst>
              <a:ext uri="{FF2B5EF4-FFF2-40B4-BE49-F238E27FC236}">
                <a16:creationId xmlns:a16="http://schemas.microsoft.com/office/drawing/2014/main" id="{0DE0840C-C8B5-FFA1-1B4D-39A4F5924850}"/>
              </a:ext>
            </a:extLst>
          </p:cNvPr>
          <p:cNvSpPr txBox="1"/>
          <p:nvPr/>
        </p:nvSpPr>
        <p:spPr>
          <a:xfrm>
            <a:off x="8141611" y="3985614"/>
            <a:ext cx="716863" cy="369332"/>
          </a:xfrm>
          <a:prstGeom prst="rect">
            <a:avLst/>
          </a:prstGeom>
          <a:noFill/>
        </p:spPr>
        <p:txBody>
          <a:bodyPr wrap="none" rtlCol="0">
            <a:spAutoFit/>
          </a:bodyPr>
          <a:lstStyle/>
          <a:p>
            <a:pPr algn="r"/>
            <a:r>
              <a:rPr lang="en-US" dirty="0"/>
              <a:t>4,000</a:t>
            </a:r>
          </a:p>
        </p:txBody>
      </p:sp>
      <p:sp>
        <p:nvSpPr>
          <p:cNvPr id="21" name="TextBox 20">
            <a:extLst>
              <a:ext uri="{FF2B5EF4-FFF2-40B4-BE49-F238E27FC236}">
                <a16:creationId xmlns:a16="http://schemas.microsoft.com/office/drawing/2014/main" id="{23E12AFB-68C7-99D3-A3C9-6141F1AF35C1}"/>
              </a:ext>
            </a:extLst>
          </p:cNvPr>
          <p:cNvSpPr txBox="1"/>
          <p:nvPr/>
        </p:nvSpPr>
        <p:spPr>
          <a:xfrm>
            <a:off x="8141609" y="4253837"/>
            <a:ext cx="716863" cy="369332"/>
          </a:xfrm>
          <a:prstGeom prst="rect">
            <a:avLst/>
          </a:prstGeom>
          <a:noFill/>
        </p:spPr>
        <p:txBody>
          <a:bodyPr wrap="none" rtlCol="0">
            <a:spAutoFit/>
          </a:bodyPr>
          <a:lstStyle/>
          <a:p>
            <a:pPr algn="r"/>
            <a:r>
              <a:rPr lang="en-US" dirty="0"/>
              <a:t>5,500</a:t>
            </a:r>
          </a:p>
        </p:txBody>
      </p:sp>
      <p:pic>
        <p:nvPicPr>
          <p:cNvPr id="2" name="Graphic 1" descr="Money with solid fill">
            <a:extLst>
              <a:ext uri="{FF2B5EF4-FFF2-40B4-BE49-F238E27FC236}">
                <a16:creationId xmlns:a16="http://schemas.microsoft.com/office/drawing/2014/main" id="{73F9E41D-8B20-7BB8-272F-B1D15A03FFD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18380" y="3679643"/>
            <a:ext cx="1033306" cy="1033306"/>
          </a:xfrm>
          <a:prstGeom prst="rect">
            <a:avLst/>
          </a:prstGeom>
        </p:spPr>
      </p:pic>
      <p:pic>
        <p:nvPicPr>
          <p:cNvPr id="4" name="Graphic 3" descr="Flying Money with solid fill">
            <a:extLst>
              <a:ext uri="{FF2B5EF4-FFF2-40B4-BE49-F238E27FC236}">
                <a16:creationId xmlns:a16="http://schemas.microsoft.com/office/drawing/2014/main" id="{AC10408C-8D10-908B-8D81-5AE059BED61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36810" y="4332405"/>
            <a:ext cx="1073215" cy="1073215"/>
          </a:xfrm>
          <a:prstGeom prst="rect">
            <a:avLst/>
          </a:prstGeom>
        </p:spPr>
      </p:pic>
    </p:spTree>
    <p:extLst>
      <p:ext uri="{BB962C8B-B14F-4D97-AF65-F5344CB8AC3E}">
        <p14:creationId xmlns:p14="http://schemas.microsoft.com/office/powerpoint/2010/main" val="333413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CB706-8A8C-3AA5-5E11-3D1EDD61C46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9BABE8-78AF-1D83-2325-248134E9B654}"/>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Parent Contribution From Assets</a:t>
            </a:r>
          </a:p>
        </p:txBody>
      </p:sp>
      <p:graphicFrame>
        <p:nvGraphicFramePr>
          <p:cNvPr id="8" name="Table 7">
            <a:extLst>
              <a:ext uri="{FF2B5EF4-FFF2-40B4-BE49-F238E27FC236}">
                <a16:creationId xmlns:a16="http://schemas.microsoft.com/office/drawing/2014/main" id="{11136984-415F-E731-BE68-04459881C38A}"/>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2" name="Rectangle 11">
            <a:extLst>
              <a:ext uri="{FF2B5EF4-FFF2-40B4-BE49-F238E27FC236}">
                <a16:creationId xmlns:a16="http://schemas.microsoft.com/office/drawing/2014/main" id="{D6B68DFC-4B2D-59AD-B96C-2D5FEEFEC2F8}"/>
              </a:ext>
            </a:extLst>
          </p:cNvPr>
          <p:cNvSpPr/>
          <p:nvPr/>
        </p:nvSpPr>
        <p:spPr>
          <a:xfrm>
            <a:off x="10433313" y="1701800"/>
            <a:ext cx="539487" cy="2159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16ECED-991B-7A58-B5BB-C18615E2C63B}"/>
              </a:ext>
            </a:extLst>
          </p:cNvPr>
          <p:cNvPicPr>
            <a:picLocks noChangeAspect="1"/>
          </p:cNvPicPr>
          <p:nvPr/>
        </p:nvPicPr>
        <p:blipFill>
          <a:blip r:embed="rId3"/>
          <a:stretch>
            <a:fillRect/>
          </a:stretch>
        </p:blipFill>
        <p:spPr>
          <a:xfrm>
            <a:off x="711201" y="781050"/>
            <a:ext cx="5751501" cy="3330312"/>
          </a:xfrm>
          <a:prstGeom prst="rect">
            <a:avLst/>
          </a:prstGeom>
        </p:spPr>
      </p:pic>
      <p:pic>
        <p:nvPicPr>
          <p:cNvPr id="7" name="Picture 6">
            <a:extLst>
              <a:ext uri="{FF2B5EF4-FFF2-40B4-BE49-F238E27FC236}">
                <a16:creationId xmlns:a16="http://schemas.microsoft.com/office/drawing/2014/main" id="{EB06F769-5644-7CB7-432F-E450B9209214}"/>
              </a:ext>
            </a:extLst>
          </p:cNvPr>
          <p:cNvPicPr>
            <a:picLocks noChangeAspect="1"/>
          </p:cNvPicPr>
          <p:nvPr/>
        </p:nvPicPr>
        <p:blipFill>
          <a:blip r:embed="rId4"/>
          <a:stretch>
            <a:fillRect/>
          </a:stretch>
        </p:blipFill>
        <p:spPr>
          <a:xfrm>
            <a:off x="696912" y="4125693"/>
            <a:ext cx="5770648" cy="1833972"/>
          </a:xfrm>
          <a:prstGeom prst="rect">
            <a:avLst/>
          </a:prstGeom>
        </p:spPr>
      </p:pic>
      <p:sp>
        <p:nvSpPr>
          <p:cNvPr id="9" name="Rectangle 8">
            <a:extLst>
              <a:ext uri="{FF2B5EF4-FFF2-40B4-BE49-F238E27FC236}">
                <a16:creationId xmlns:a16="http://schemas.microsoft.com/office/drawing/2014/main" id="{5E4433DE-B157-D5A6-1598-F15AA89F1973}"/>
              </a:ext>
            </a:extLst>
          </p:cNvPr>
          <p:cNvSpPr/>
          <p:nvPr/>
        </p:nvSpPr>
        <p:spPr>
          <a:xfrm>
            <a:off x="1644913" y="1040030"/>
            <a:ext cx="1009387" cy="66177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4DA126-09D2-1387-5306-6D45D35967A4}"/>
              </a:ext>
            </a:extLst>
          </p:cNvPr>
          <p:cNvSpPr/>
          <p:nvPr/>
        </p:nvSpPr>
        <p:spPr>
          <a:xfrm>
            <a:off x="4489713" y="1040030"/>
            <a:ext cx="1009387" cy="66177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33CD8C-C88E-A063-42F3-03A210E2D3B0}"/>
              </a:ext>
            </a:extLst>
          </p:cNvPr>
          <p:cNvSpPr/>
          <p:nvPr/>
        </p:nvSpPr>
        <p:spPr>
          <a:xfrm>
            <a:off x="3591892" y="3516807"/>
            <a:ext cx="1907208" cy="17889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1C2F84-54B3-11F6-043D-AC10C421B2BE}"/>
              </a:ext>
            </a:extLst>
          </p:cNvPr>
          <p:cNvSpPr txBox="1"/>
          <p:nvPr/>
        </p:nvSpPr>
        <p:spPr>
          <a:xfrm>
            <a:off x="6476991" y="729157"/>
            <a:ext cx="2535151" cy="5355312"/>
          </a:xfrm>
          <a:prstGeom prst="rect">
            <a:avLst/>
          </a:prstGeom>
          <a:noFill/>
        </p:spPr>
        <p:txBody>
          <a:bodyPr wrap="square" rtlCol="0">
            <a:spAutoFit/>
          </a:bodyPr>
          <a:lstStyle/>
          <a:p>
            <a:r>
              <a:rPr lang="en-US" b="1" dirty="0">
                <a:solidFill>
                  <a:schemeClr val="tx1"/>
                </a:solidFill>
              </a:rPr>
              <a:t>Asset Protection Allowance</a:t>
            </a:r>
            <a:endParaRPr lang="en-US" dirty="0">
              <a:solidFill>
                <a:schemeClr val="tx1"/>
              </a:solidFill>
            </a:endParaRPr>
          </a:p>
          <a:p>
            <a:r>
              <a:rPr lang="en-US" dirty="0">
                <a:solidFill>
                  <a:schemeClr val="tx1"/>
                </a:solidFill>
              </a:rPr>
              <a:t>Accounts for the amount an individual should have saved on their own to supplement future Social Security retirement benefits.</a:t>
            </a:r>
          </a:p>
          <a:p>
            <a:endParaRPr lang="en-US" dirty="0">
              <a:solidFill>
                <a:schemeClr val="tx1"/>
              </a:solidFill>
            </a:endParaRPr>
          </a:p>
          <a:p>
            <a:r>
              <a:rPr lang="en-US" dirty="0">
                <a:solidFill>
                  <a:schemeClr val="tx1"/>
                </a:solidFill>
              </a:rPr>
              <a:t>Will adjust each year based on multiple rates of inflation.</a:t>
            </a:r>
          </a:p>
          <a:p>
            <a:endParaRPr lang="en-US" dirty="0">
              <a:solidFill>
                <a:schemeClr val="tx1"/>
              </a:solidFill>
            </a:endParaRPr>
          </a:p>
          <a:p>
            <a:r>
              <a:rPr lang="en-US" b="1" dirty="0">
                <a:solidFill>
                  <a:schemeClr val="tx1"/>
                </a:solidFill>
              </a:rPr>
              <a:t>SSA rate    &gt;   BLS rate</a:t>
            </a:r>
          </a:p>
          <a:p>
            <a:r>
              <a:rPr lang="en-US" dirty="0">
                <a:solidFill>
                  <a:schemeClr val="tx1"/>
                </a:solidFill>
              </a:rPr>
              <a:t>Average          Moderate</a:t>
            </a:r>
          </a:p>
          <a:p>
            <a:r>
              <a:rPr lang="en-US" dirty="0">
                <a:solidFill>
                  <a:schemeClr val="tx1"/>
                </a:solidFill>
              </a:rPr>
              <a:t>Retirement     Family</a:t>
            </a:r>
            <a:r>
              <a:rPr lang="en-US" dirty="0"/>
              <a:t>              Benefits </a:t>
            </a:r>
            <a:r>
              <a:rPr lang="en-US" dirty="0">
                <a:solidFill>
                  <a:schemeClr val="tx1"/>
                </a:solidFill>
              </a:rPr>
              <a:t>	        Income</a:t>
            </a:r>
          </a:p>
          <a:p>
            <a:r>
              <a:rPr lang="en-US" dirty="0">
                <a:solidFill>
                  <a:schemeClr val="tx1"/>
                </a:solidFill>
              </a:rPr>
              <a:t>	        Standards</a:t>
            </a:r>
          </a:p>
          <a:p>
            <a:r>
              <a:rPr lang="en-US" b="1" dirty="0">
                <a:solidFill>
                  <a:schemeClr val="tx1"/>
                </a:solidFill>
              </a:rPr>
              <a:t>No Gap to Fill</a:t>
            </a:r>
            <a:endParaRPr lang="en-US" dirty="0">
              <a:solidFill>
                <a:schemeClr val="tx1"/>
              </a:solidFill>
            </a:endParaRPr>
          </a:p>
        </p:txBody>
      </p:sp>
    </p:spTree>
    <p:extLst>
      <p:ext uri="{BB962C8B-B14F-4D97-AF65-F5344CB8AC3E}">
        <p14:creationId xmlns:p14="http://schemas.microsoft.com/office/powerpoint/2010/main" val="337402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A6235-BEC8-9C2F-6F02-E1259D5804E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61B5C2-5260-1C27-D902-A16A2BF9024E}"/>
              </a:ext>
            </a:extLst>
          </p:cNvPr>
          <p:cNvPicPr>
            <a:picLocks noChangeAspect="1"/>
          </p:cNvPicPr>
          <p:nvPr/>
        </p:nvPicPr>
        <p:blipFill>
          <a:blip r:embed="rId3"/>
          <a:stretch>
            <a:fillRect/>
          </a:stretch>
        </p:blipFill>
        <p:spPr>
          <a:xfrm>
            <a:off x="853397" y="908050"/>
            <a:ext cx="8005076" cy="5080760"/>
          </a:xfrm>
          <a:prstGeom prst="rect">
            <a:avLst/>
          </a:prstGeom>
        </p:spPr>
      </p:pic>
      <p:sp>
        <p:nvSpPr>
          <p:cNvPr id="5" name="Title 1">
            <a:extLst>
              <a:ext uri="{FF2B5EF4-FFF2-40B4-BE49-F238E27FC236}">
                <a16:creationId xmlns:a16="http://schemas.microsoft.com/office/drawing/2014/main" id="{93E8B0E1-0302-8DCF-2476-3C1DFBF0FC2D}"/>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Parent Contribution From Assets</a:t>
            </a:r>
          </a:p>
        </p:txBody>
      </p:sp>
      <p:graphicFrame>
        <p:nvGraphicFramePr>
          <p:cNvPr id="8" name="Table 7">
            <a:extLst>
              <a:ext uri="{FF2B5EF4-FFF2-40B4-BE49-F238E27FC236}">
                <a16:creationId xmlns:a16="http://schemas.microsoft.com/office/drawing/2014/main" id="{971FEF99-0932-753D-751A-F79813D727ED}"/>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5EF8349A-93E1-56BE-F6B8-4B8DA2201B98}"/>
              </a:ext>
            </a:extLst>
          </p:cNvPr>
          <p:cNvSpPr txBox="1"/>
          <p:nvPr/>
        </p:nvSpPr>
        <p:spPr>
          <a:xfrm>
            <a:off x="8560873" y="1229198"/>
            <a:ext cx="301685" cy="369332"/>
          </a:xfrm>
          <a:prstGeom prst="rect">
            <a:avLst/>
          </a:prstGeom>
          <a:noFill/>
        </p:spPr>
        <p:txBody>
          <a:bodyPr wrap="none" rtlCol="0">
            <a:spAutoFit/>
          </a:bodyPr>
          <a:lstStyle/>
          <a:p>
            <a:pPr algn="r"/>
            <a:r>
              <a:rPr lang="en-US" dirty="0"/>
              <a:t>0</a:t>
            </a:r>
          </a:p>
        </p:txBody>
      </p:sp>
      <p:sp>
        <p:nvSpPr>
          <p:cNvPr id="13" name="Rectangle 12">
            <a:extLst>
              <a:ext uri="{FF2B5EF4-FFF2-40B4-BE49-F238E27FC236}">
                <a16:creationId xmlns:a16="http://schemas.microsoft.com/office/drawing/2014/main" id="{60D5A1F8-C62D-900B-EB98-CCA4930C9609}"/>
              </a:ext>
            </a:extLst>
          </p:cNvPr>
          <p:cNvSpPr/>
          <p:nvPr/>
        </p:nvSpPr>
        <p:spPr>
          <a:xfrm>
            <a:off x="10433313" y="5679086"/>
            <a:ext cx="539487" cy="2794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F9DD64-80F5-3AF9-F974-91FFBFD1A5D2}"/>
              </a:ext>
            </a:extLst>
          </p:cNvPr>
          <p:cNvSpPr/>
          <p:nvPr/>
        </p:nvSpPr>
        <p:spPr>
          <a:xfrm>
            <a:off x="10446013" y="5969000"/>
            <a:ext cx="539487" cy="1778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709AA-3063-AD4E-9ECB-4D63AE5D35B0}"/>
              </a:ext>
            </a:extLst>
          </p:cNvPr>
          <p:cNvSpPr/>
          <p:nvPr/>
        </p:nvSpPr>
        <p:spPr>
          <a:xfrm>
            <a:off x="10446013" y="5469536"/>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36A028-8501-C36C-9C82-066E9CA5B859}"/>
              </a:ext>
            </a:extLst>
          </p:cNvPr>
          <p:cNvSpPr/>
          <p:nvPr/>
        </p:nvSpPr>
        <p:spPr>
          <a:xfrm>
            <a:off x="10446013" y="52461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4BA8A5-8CD7-D668-DA29-FFA7B7C9F38C}"/>
              </a:ext>
            </a:extLst>
          </p:cNvPr>
          <p:cNvSpPr txBox="1"/>
          <p:nvPr/>
        </p:nvSpPr>
        <p:spPr>
          <a:xfrm>
            <a:off x="8143652" y="1543996"/>
            <a:ext cx="716864" cy="369332"/>
          </a:xfrm>
          <a:prstGeom prst="rect">
            <a:avLst/>
          </a:prstGeom>
          <a:noFill/>
        </p:spPr>
        <p:txBody>
          <a:bodyPr wrap="none" rtlCol="0">
            <a:spAutoFit/>
          </a:bodyPr>
          <a:lstStyle/>
          <a:p>
            <a:pPr algn="r"/>
            <a:r>
              <a:rPr lang="en-US" dirty="0"/>
              <a:t>1,500</a:t>
            </a:r>
          </a:p>
        </p:txBody>
      </p:sp>
      <p:sp>
        <p:nvSpPr>
          <p:cNvPr id="19" name="TextBox 18">
            <a:extLst>
              <a:ext uri="{FF2B5EF4-FFF2-40B4-BE49-F238E27FC236}">
                <a16:creationId xmlns:a16="http://schemas.microsoft.com/office/drawing/2014/main" id="{93048CD4-F938-9EEF-AA2F-3648DB63DEF2}"/>
              </a:ext>
            </a:extLst>
          </p:cNvPr>
          <p:cNvSpPr txBox="1"/>
          <p:nvPr/>
        </p:nvSpPr>
        <p:spPr>
          <a:xfrm>
            <a:off x="8558831" y="2984206"/>
            <a:ext cx="301685" cy="369332"/>
          </a:xfrm>
          <a:prstGeom prst="rect">
            <a:avLst/>
          </a:prstGeom>
          <a:noFill/>
        </p:spPr>
        <p:txBody>
          <a:bodyPr wrap="none" rtlCol="0">
            <a:spAutoFit/>
          </a:bodyPr>
          <a:lstStyle/>
          <a:p>
            <a:pPr algn="r"/>
            <a:r>
              <a:rPr lang="en-US" dirty="0"/>
              <a:t>0</a:t>
            </a:r>
          </a:p>
        </p:txBody>
      </p:sp>
      <p:sp>
        <p:nvSpPr>
          <p:cNvPr id="20" name="TextBox 19">
            <a:extLst>
              <a:ext uri="{FF2B5EF4-FFF2-40B4-BE49-F238E27FC236}">
                <a16:creationId xmlns:a16="http://schemas.microsoft.com/office/drawing/2014/main" id="{E13A7701-8459-9F8A-EC13-C0D5B839A09A}"/>
              </a:ext>
            </a:extLst>
          </p:cNvPr>
          <p:cNvSpPr txBox="1"/>
          <p:nvPr/>
        </p:nvSpPr>
        <p:spPr>
          <a:xfrm>
            <a:off x="8141611" y="3985614"/>
            <a:ext cx="716863" cy="369332"/>
          </a:xfrm>
          <a:prstGeom prst="rect">
            <a:avLst/>
          </a:prstGeom>
          <a:noFill/>
        </p:spPr>
        <p:txBody>
          <a:bodyPr wrap="none" rtlCol="0">
            <a:spAutoFit/>
          </a:bodyPr>
          <a:lstStyle/>
          <a:p>
            <a:pPr algn="r"/>
            <a:r>
              <a:rPr lang="en-US" dirty="0"/>
              <a:t>4,000</a:t>
            </a:r>
          </a:p>
        </p:txBody>
      </p:sp>
      <p:sp>
        <p:nvSpPr>
          <p:cNvPr id="21" name="TextBox 20">
            <a:extLst>
              <a:ext uri="{FF2B5EF4-FFF2-40B4-BE49-F238E27FC236}">
                <a16:creationId xmlns:a16="http://schemas.microsoft.com/office/drawing/2014/main" id="{CFD8CDDD-7263-8C4D-CFBD-683F681716D8}"/>
              </a:ext>
            </a:extLst>
          </p:cNvPr>
          <p:cNvSpPr txBox="1"/>
          <p:nvPr/>
        </p:nvSpPr>
        <p:spPr>
          <a:xfrm>
            <a:off x="8141609" y="4253837"/>
            <a:ext cx="716863" cy="369332"/>
          </a:xfrm>
          <a:prstGeom prst="rect">
            <a:avLst/>
          </a:prstGeom>
          <a:noFill/>
        </p:spPr>
        <p:txBody>
          <a:bodyPr wrap="none" rtlCol="0">
            <a:spAutoFit/>
          </a:bodyPr>
          <a:lstStyle/>
          <a:p>
            <a:pPr algn="r"/>
            <a:r>
              <a:rPr lang="en-US" dirty="0"/>
              <a:t>5,500</a:t>
            </a:r>
          </a:p>
        </p:txBody>
      </p:sp>
      <p:sp>
        <p:nvSpPr>
          <p:cNvPr id="22" name="TextBox 21">
            <a:extLst>
              <a:ext uri="{FF2B5EF4-FFF2-40B4-BE49-F238E27FC236}">
                <a16:creationId xmlns:a16="http://schemas.microsoft.com/office/drawing/2014/main" id="{F1BEA9BF-04E3-04FB-F4A4-21BA95C323F2}"/>
              </a:ext>
            </a:extLst>
          </p:cNvPr>
          <p:cNvSpPr txBox="1"/>
          <p:nvPr/>
        </p:nvSpPr>
        <p:spPr>
          <a:xfrm>
            <a:off x="8556787" y="4557852"/>
            <a:ext cx="301685" cy="369332"/>
          </a:xfrm>
          <a:prstGeom prst="rect">
            <a:avLst/>
          </a:prstGeom>
          <a:noFill/>
        </p:spPr>
        <p:txBody>
          <a:bodyPr wrap="none" rtlCol="0">
            <a:spAutoFit/>
          </a:bodyPr>
          <a:lstStyle/>
          <a:p>
            <a:pPr algn="r"/>
            <a:r>
              <a:rPr lang="en-US" dirty="0"/>
              <a:t>0</a:t>
            </a:r>
          </a:p>
        </p:txBody>
      </p:sp>
      <p:sp>
        <p:nvSpPr>
          <p:cNvPr id="23" name="TextBox 22">
            <a:extLst>
              <a:ext uri="{FF2B5EF4-FFF2-40B4-BE49-F238E27FC236}">
                <a16:creationId xmlns:a16="http://schemas.microsoft.com/office/drawing/2014/main" id="{3DD9A821-34E0-62FA-E556-82B495306DC5}"/>
              </a:ext>
            </a:extLst>
          </p:cNvPr>
          <p:cNvSpPr txBox="1"/>
          <p:nvPr/>
        </p:nvSpPr>
        <p:spPr>
          <a:xfrm>
            <a:off x="8329320" y="5671335"/>
            <a:ext cx="535724" cy="369332"/>
          </a:xfrm>
          <a:prstGeom prst="rect">
            <a:avLst/>
          </a:prstGeom>
          <a:noFill/>
        </p:spPr>
        <p:txBody>
          <a:bodyPr wrap="none" rtlCol="0">
            <a:spAutoFit/>
          </a:bodyPr>
          <a:lstStyle/>
          <a:p>
            <a:pPr algn="r"/>
            <a:r>
              <a:rPr lang="en-US" dirty="0"/>
              <a:t>660</a:t>
            </a:r>
          </a:p>
        </p:txBody>
      </p:sp>
      <p:pic>
        <p:nvPicPr>
          <p:cNvPr id="2" name="Graphic 1" descr="Money with solid fill">
            <a:extLst>
              <a:ext uri="{FF2B5EF4-FFF2-40B4-BE49-F238E27FC236}">
                <a16:creationId xmlns:a16="http://schemas.microsoft.com/office/drawing/2014/main" id="{7C5993FF-A8E4-BC2F-08A0-28793AA98FB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18380" y="3679643"/>
            <a:ext cx="1033306" cy="1033306"/>
          </a:xfrm>
          <a:prstGeom prst="rect">
            <a:avLst/>
          </a:prstGeom>
        </p:spPr>
      </p:pic>
      <p:pic>
        <p:nvPicPr>
          <p:cNvPr id="4" name="Graphic 3" descr="Flying Money with solid fill">
            <a:extLst>
              <a:ext uri="{FF2B5EF4-FFF2-40B4-BE49-F238E27FC236}">
                <a16:creationId xmlns:a16="http://schemas.microsoft.com/office/drawing/2014/main" id="{4C8E4AA8-9386-3BEA-3BEC-5639AE85B7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36810" y="4332405"/>
            <a:ext cx="1073215" cy="1073215"/>
          </a:xfrm>
          <a:prstGeom prst="rect">
            <a:avLst/>
          </a:prstGeom>
        </p:spPr>
      </p:pic>
    </p:spTree>
    <p:extLst>
      <p:ext uri="{BB962C8B-B14F-4D97-AF65-F5344CB8AC3E}">
        <p14:creationId xmlns:p14="http://schemas.microsoft.com/office/powerpoint/2010/main" val="306785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7ADB-0FBF-09AE-9C7D-7AF8960F408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98A9416-1927-B591-6E64-793538846FC9}"/>
              </a:ext>
            </a:extLst>
          </p:cNvPr>
          <p:cNvPicPr>
            <a:picLocks noChangeAspect="1"/>
          </p:cNvPicPr>
          <p:nvPr/>
        </p:nvPicPr>
        <p:blipFill>
          <a:blip r:embed="rId3"/>
          <a:stretch>
            <a:fillRect/>
          </a:stretch>
        </p:blipFill>
        <p:spPr>
          <a:xfrm>
            <a:off x="853396" y="905914"/>
            <a:ext cx="8005076" cy="2951952"/>
          </a:xfrm>
          <a:prstGeom prst="rect">
            <a:avLst/>
          </a:prstGeom>
        </p:spPr>
      </p:pic>
      <p:sp>
        <p:nvSpPr>
          <p:cNvPr id="5" name="Title 1">
            <a:extLst>
              <a:ext uri="{FF2B5EF4-FFF2-40B4-BE49-F238E27FC236}">
                <a16:creationId xmlns:a16="http://schemas.microsoft.com/office/drawing/2014/main" id="{0F854F2F-DED6-6A0D-05DB-E328640142B8}"/>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Total Parent Contribution</a:t>
            </a:r>
          </a:p>
        </p:txBody>
      </p:sp>
      <p:graphicFrame>
        <p:nvGraphicFramePr>
          <p:cNvPr id="8" name="Table 7">
            <a:extLst>
              <a:ext uri="{FF2B5EF4-FFF2-40B4-BE49-F238E27FC236}">
                <a16:creationId xmlns:a16="http://schemas.microsoft.com/office/drawing/2014/main" id="{2C15AA2C-A445-9972-0E80-37DFC1778DF4}"/>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A8182CC1-076A-BBCD-BE78-CD031F1E20A9}"/>
              </a:ext>
            </a:extLst>
          </p:cNvPr>
          <p:cNvSpPr txBox="1"/>
          <p:nvPr/>
        </p:nvSpPr>
        <p:spPr>
          <a:xfrm>
            <a:off x="8129168" y="1749898"/>
            <a:ext cx="784190" cy="369332"/>
          </a:xfrm>
          <a:prstGeom prst="rect">
            <a:avLst/>
          </a:prstGeom>
          <a:noFill/>
        </p:spPr>
        <p:txBody>
          <a:bodyPr wrap="none" rtlCol="0">
            <a:spAutoFit/>
          </a:bodyPr>
          <a:lstStyle/>
          <a:p>
            <a:pPr algn="r"/>
            <a:r>
              <a:rPr lang="en-US" dirty="0">
                <a:solidFill>
                  <a:srgbClr val="C00000"/>
                </a:solidFill>
              </a:rPr>
              <a:t>-5,008</a:t>
            </a:r>
          </a:p>
        </p:txBody>
      </p:sp>
      <p:sp>
        <p:nvSpPr>
          <p:cNvPr id="18" name="TextBox 17">
            <a:extLst>
              <a:ext uri="{FF2B5EF4-FFF2-40B4-BE49-F238E27FC236}">
                <a16:creationId xmlns:a16="http://schemas.microsoft.com/office/drawing/2014/main" id="{6B3C180B-01BB-CB86-59CB-CCE9B9B6C160}"/>
              </a:ext>
            </a:extLst>
          </p:cNvPr>
          <p:cNvSpPr txBox="1"/>
          <p:nvPr/>
        </p:nvSpPr>
        <p:spPr>
          <a:xfrm>
            <a:off x="8375592" y="2064696"/>
            <a:ext cx="535724" cy="369332"/>
          </a:xfrm>
          <a:prstGeom prst="rect">
            <a:avLst/>
          </a:prstGeom>
          <a:noFill/>
        </p:spPr>
        <p:txBody>
          <a:bodyPr wrap="none" rtlCol="0">
            <a:spAutoFit/>
          </a:bodyPr>
          <a:lstStyle/>
          <a:p>
            <a:pPr algn="r"/>
            <a:r>
              <a:rPr lang="en-US" dirty="0"/>
              <a:t>660</a:t>
            </a:r>
          </a:p>
        </p:txBody>
      </p:sp>
      <p:sp>
        <p:nvSpPr>
          <p:cNvPr id="19" name="TextBox 18">
            <a:extLst>
              <a:ext uri="{FF2B5EF4-FFF2-40B4-BE49-F238E27FC236}">
                <a16:creationId xmlns:a16="http://schemas.microsoft.com/office/drawing/2014/main" id="{4042DDCA-E3D9-C293-042A-B1786605A16F}"/>
              </a:ext>
            </a:extLst>
          </p:cNvPr>
          <p:cNvSpPr txBox="1"/>
          <p:nvPr/>
        </p:nvSpPr>
        <p:spPr>
          <a:xfrm>
            <a:off x="8127126" y="2590506"/>
            <a:ext cx="784190" cy="369332"/>
          </a:xfrm>
          <a:prstGeom prst="rect">
            <a:avLst/>
          </a:prstGeom>
          <a:noFill/>
        </p:spPr>
        <p:txBody>
          <a:bodyPr wrap="none" rtlCol="0">
            <a:spAutoFit/>
          </a:bodyPr>
          <a:lstStyle/>
          <a:p>
            <a:pPr algn="r"/>
            <a:r>
              <a:rPr lang="en-US" dirty="0"/>
              <a:t>-</a:t>
            </a:r>
            <a:r>
              <a:rPr lang="en-US" dirty="0">
                <a:solidFill>
                  <a:srgbClr val="C00000"/>
                </a:solidFill>
              </a:rPr>
              <a:t>4,348</a:t>
            </a:r>
          </a:p>
        </p:txBody>
      </p:sp>
      <p:pic>
        <p:nvPicPr>
          <p:cNvPr id="9" name="Graphic 8" descr="Money with solid fill">
            <a:extLst>
              <a:ext uri="{FF2B5EF4-FFF2-40B4-BE49-F238E27FC236}">
                <a16:creationId xmlns:a16="http://schemas.microsoft.com/office/drawing/2014/main" id="{8086EADC-A449-B090-E0F1-A7CDD41E9E6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521669" y="784863"/>
            <a:ext cx="1033306" cy="1033306"/>
          </a:xfrm>
          <a:prstGeom prst="rect">
            <a:avLst/>
          </a:prstGeom>
        </p:spPr>
      </p:pic>
      <p:pic>
        <p:nvPicPr>
          <p:cNvPr id="10" name="Graphic 9" descr="Flying Money with solid fill">
            <a:extLst>
              <a:ext uri="{FF2B5EF4-FFF2-40B4-BE49-F238E27FC236}">
                <a16:creationId xmlns:a16="http://schemas.microsoft.com/office/drawing/2014/main" id="{5325B0C0-4154-019D-3F90-65A976532B1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749380" y="792444"/>
            <a:ext cx="1073215" cy="1073215"/>
          </a:xfrm>
          <a:prstGeom prst="rect">
            <a:avLst/>
          </a:prstGeom>
        </p:spPr>
      </p:pic>
      <p:pic>
        <p:nvPicPr>
          <p:cNvPr id="12" name="Graphic 11" descr="Flying Money with solid fill">
            <a:extLst>
              <a:ext uri="{FF2B5EF4-FFF2-40B4-BE49-F238E27FC236}">
                <a16:creationId xmlns:a16="http://schemas.microsoft.com/office/drawing/2014/main" id="{0AF5CFB3-8BC6-4476-89E2-B03266FBF46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30239" y="2992223"/>
            <a:ext cx="1073215" cy="1073215"/>
          </a:xfrm>
          <a:prstGeom prst="rect">
            <a:avLst/>
          </a:prstGeom>
        </p:spPr>
      </p:pic>
    </p:spTree>
    <p:extLst>
      <p:ext uri="{BB962C8B-B14F-4D97-AF65-F5344CB8AC3E}">
        <p14:creationId xmlns:p14="http://schemas.microsoft.com/office/powerpoint/2010/main" val="2134888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925A-E457-6192-6216-1130D1A959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97855B-4061-1D75-D46C-B6DE047140D6}"/>
              </a:ext>
            </a:extLst>
          </p:cNvPr>
          <p:cNvPicPr>
            <a:picLocks noChangeAspect="1"/>
          </p:cNvPicPr>
          <p:nvPr/>
        </p:nvPicPr>
        <p:blipFill>
          <a:blip r:embed="rId3"/>
          <a:stretch>
            <a:fillRect/>
          </a:stretch>
        </p:blipFill>
        <p:spPr>
          <a:xfrm>
            <a:off x="799116" y="853331"/>
            <a:ext cx="8018046" cy="2739445"/>
          </a:xfrm>
          <a:prstGeom prst="rect">
            <a:avLst/>
          </a:prstGeom>
        </p:spPr>
      </p:pic>
      <p:sp>
        <p:nvSpPr>
          <p:cNvPr id="5" name="Title 1">
            <a:extLst>
              <a:ext uri="{FF2B5EF4-FFF2-40B4-BE49-F238E27FC236}">
                <a16:creationId xmlns:a16="http://schemas.microsoft.com/office/drawing/2014/main" id="{81615C6E-6482-7623-ECBD-FFDEDF7D497D}"/>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Parent Contribution From Assets</a:t>
            </a:r>
          </a:p>
        </p:txBody>
      </p:sp>
      <p:graphicFrame>
        <p:nvGraphicFramePr>
          <p:cNvPr id="8" name="Table 7">
            <a:extLst>
              <a:ext uri="{FF2B5EF4-FFF2-40B4-BE49-F238E27FC236}">
                <a16:creationId xmlns:a16="http://schemas.microsoft.com/office/drawing/2014/main" id="{68BDBF33-6071-34F4-7BE7-74A5A0946EC5}"/>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3" name="Rectangle 12">
            <a:extLst>
              <a:ext uri="{FF2B5EF4-FFF2-40B4-BE49-F238E27FC236}">
                <a16:creationId xmlns:a16="http://schemas.microsoft.com/office/drawing/2014/main" id="{535DE004-D616-441E-47CE-59CCA4CECE8B}"/>
              </a:ext>
            </a:extLst>
          </p:cNvPr>
          <p:cNvSpPr/>
          <p:nvPr/>
        </p:nvSpPr>
        <p:spPr>
          <a:xfrm>
            <a:off x="799116" y="1609925"/>
            <a:ext cx="8018046" cy="27940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B75769-DC2C-E72B-DA2A-DF7254E668B8}"/>
              </a:ext>
            </a:extLst>
          </p:cNvPr>
          <p:cNvSpPr txBox="1"/>
          <p:nvPr/>
        </p:nvSpPr>
        <p:spPr>
          <a:xfrm>
            <a:off x="2920126" y="1144105"/>
            <a:ext cx="784190" cy="369332"/>
          </a:xfrm>
          <a:prstGeom prst="rect">
            <a:avLst/>
          </a:prstGeom>
          <a:noFill/>
        </p:spPr>
        <p:txBody>
          <a:bodyPr wrap="none" rtlCol="0">
            <a:spAutoFit/>
          </a:bodyPr>
          <a:lstStyle/>
          <a:p>
            <a:pPr algn="r"/>
            <a:r>
              <a:rPr lang="en-US" dirty="0">
                <a:solidFill>
                  <a:srgbClr val="C00000"/>
                </a:solidFill>
              </a:rPr>
              <a:t>-4,348</a:t>
            </a:r>
          </a:p>
        </p:txBody>
      </p:sp>
    </p:spTree>
    <p:extLst>
      <p:ext uri="{BB962C8B-B14F-4D97-AF65-F5344CB8AC3E}">
        <p14:creationId xmlns:p14="http://schemas.microsoft.com/office/powerpoint/2010/main" val="3162875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3556-4C77-60E9-9B9D-322DDD5E741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362DCDE-9413-9B68-ED41-13008F4F453B}"/>
              </a:ext>
            </a:extLst>
          </p:cNvPr>
          <p:cNvPicPr>
            <a:picLocks noChangeAspect="1"/>
          </p:cNvPicPr>
          <p:nvPr/>
        </p:nvPicPr>
        <p:blipFill>
          <a:blip r:embed="rId3"/>
          <a:stretch>
            <a:fillRect/>
          </a:stretch>
        </p:blipFill>
        <p:spPr>
          <a:xfrm>
            <a:off x="853396" y="905914"/>
            <a:ext cx="8005076" cy="2951952"/>
          </a:xfrm>
          <a:prstGeom prst="rect">
            <a:avLst/>
          </a:prstGeom>
        </p:spPr>
      </p:pic>
      <p:sp>
        <p:nvSpPr>
          <p:cNvPr id="5" name="Title 1">
            <a:extLst>
              <a:ext uri="{FF2B5EF4-FFF2-40B4-BE49-F238E27FC236}">
                <a16:creationId xmlns:a16="http://schemas.microsoft.com/office/drawing/2014/main" id="{7E873B99-DE28-A97F-AAD3-FAD4E09A7D74}"/>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Total Parent Contribution</a:t>
            </a:r>
          </a:p>
        </p:txBody>
      </p:sp>
      <p:graphicFrame>
        <p:nvGraphicFramePr>
          <p:cNvPr id="8" name="Table 7">
            <a:extLst>
              <a:ext uri="{FF2B5EF4-FFF2-40B4-BE49-F238E27FC236}">
                <a16:creationId xmlns:a16="http://schemas.microsoft.com/office/drawing/2014/main" id="{198A54DA-ABDC-B412-53DC-2EA90E761CAA}"/>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44E1BCFC-CF21-CC16-C243-BDD2D2C301A8}"/>
              </a:ext>
            </a:extLst>
          </p:cNvPr>
          <p:cNvSpPr txBox="1"/>
          <p:nvPr/>
        </p:nvSpPr>
        <p:spPr>
          <a:xfrm>
            <a:off x="8129168" y="1749898"/>
            <a:ext cx="784190" cy="369332"/>
          </a:xfrm>
          <a:prstGeom prst="rect">
            <a:avLst/>
          </a:prstGeom>
          <a:noFill/>
        </p:spPr>
        <p:txBody>
          <a:bodyPr wrap="none" rtlCol="0">
            <a:spAutoFit/>
          </a:bodyPr>
          <a:lstStyle/>
          <a:p>
            <a:pPr algn="r"/>
            <a:r>
              <a:rPr lang="en-US" dirty="0">
                <a:solidFill>
                  <a:srgbClr val="C00000"/>
                </a:solidFill>
              </a:rPr>
              <a:t>-5,008</a:t>
            </a:r>
          </a:p>
        </p:txBody>
      </p:sp>
      <p:sp>
        <p:nvSpPr>
          <p:cNvPr id="18" name="TextBox 17">
            <a:extLst>
              <a:ext uri="{FF2B5EF4-FFF2-40B4-BE49-F238E27FC236}">
                <a16:creationId xmlns:a16="http://schemas.microsoft.com/office/drawing/2014/main" id="{5B2FDB31-846F-2DE4-B546-DABBDD45F0DB}"/>
              </a:ext>
            </a:extLst>
          </p:cNvPr>
          <p:cNvSpPr txBox="1"/>
          <p:nvPr/>
        </p:nvSpPr>
        <p:spPr>
          <a:xfrm>
            <a:off x="8375592" y="2064696"/>
            <a:ext cx="535724" cy="369332"/>
          </a:xfrm>
          <a:prstGeom prst="rect">
            <a:avLst/>
          </a:prstGeom>
          <a:noFill/>
        </p:spPr>
        <p:txBody>
          <a:bodyPr wrap="none" rtlCol="0">
            <a:spAutoFit/>
          </a:bodyPr>
          <a:lstStyle/>
          <a:p>
            <a:pPr algn="r"/>
            <a:r>
              <a:rPr lang="en-US" dirty="0"/>
              <a:t>660</a:t>
            </a:r>
          </a:p>
        </p:txBody>
      </p:sp>
      <p:sp>
        <p:nvSpPr>
          <p:cNvPr id="19" name="TextBox 18">
            <a:extLst>
              <a:ext uri="{FF2B5EF4-FFF2-40B4-BE49-F238E27FC236}">
                <a16:creationId xmlns:a16="http://schemas.microsoft.com/office/drawing/2014/main" id="{8A1F4A6C-FE37-E783-1736-47C88B8376E0}"/>
              </a:ext>
            </a:extLst>
          </p:cNvPr>
          <p:cNvSpPr txBox="1"/>
          <p:nvPr/>
        </p:nvSpPr>
        <p:spPr>
          <a:xfrm>
            <a:off x="8127126" y="2590506"/>
            <a:ext cx="784190" cy="369332"/>
          </a:xfrm>
          <a:prstGeom prst="rect">
            <a:avLst/>
          </a:prstGeom>
          <a:noFill/>
        </p:spPr>
        <p:txBody>
          <a:bodyPr wrap="none" rtlCol="0">
            <a:spAutoFit/>
          </a:bodyPr>
          <a:lstStyle/>
          <a:p>
            <a:pPr algn="r"/>
            <a:r>
              <a:rPr lang="en-US" dirty="0">
                <a:solidFill>
                  <a:srgbClr val="C00000"/>
                </a:solidFill>
              </a:rPr>
              <a:t>-4,348</a:t>
            </a:r>
          </a:p>
        </p:txBody>
      </p:sp>
      <p:sp>
        <p:nvSpPr>
          <p:cNvPr id="20" name="TextBox 19">
            <a:extLst>
              <a:ext uri="{FF2B5EF4-FFF2-40B4-BE49-F238E27FC236}">
                <a16:creationId xmlns:a16="http://schemas.microsoft.com/office/drawing/2014/main" id="{08BDE7E2-A5E5-72CB-8203-A142E8B57CBA}"/>
              </a:ext>
            </a:extLst>
          </p:cNvPr>
          <p:cNvSpPr txBox="1"/>
          <p:nvPr/>
        </p:nvSpPr>
        <p:spPr>
          <a:xfrm>
            <a:off x="8127126" y="3528831"/>
            <a:ext cx="784190" cy="369332"/>
          </a:xfrm>
          <a:prstGeom prst="rect">
            <a:avLst/>
          </a:prstGeom>
          <a:noFill/>
        </p:spPr>
        <p:txBody>
          <a:bodyPr wrap="none" rtlCol="0">
            <a:spAutoFit/>
          </a:bodyPr>
          <a:lstStyle/>
          <a:p>
            <a:pPr algn="r"/>
            <a:r>
              <a:rPr lang="en-US" dirty="0">
                <a:solidFill>
                  <a:srgbClr val="C00000"/>
                </a:solidFill>
              </a:rPr>
              <a:t>-1,826</a:t>
            </a:r>
          </a:p>
        </p:txBody>
      </p:sp>
      <p:pic>
        <p:nvPicPr>
          <p:cNvPr id="2" name="Graphic 1" descr="Money with solid fill">
            <a:extLst>
              <a:ext uri="{FF2B5EF4-FFF2-40B4-BE49-F238E27FC236}">
                <a16:creationId xmlns:a16="http://schemas.microsoft.com/office/drawing/2014/main" id="{03EB8D57-5A90-FA4F-C559-59BF86EFAC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521669" y="784863"/>
            <a:ext cx="1033306" cy="1033306"/>
          </a:xfrm>
          <a:prstGeom prst="rect">
            <a:avLst/>
          </a:prstGeom>
        </p:spPr>
      </p:pic>
      <p:pic>
        <p:nvPicPr>
          <p:cNvPr id="4" name="Graphic 3" descr="Flying Money with solid fill">
            <a:extLst>
              <a:ext uri="{FF2B5EF4-FFF2-40B4-BE49-F238E27FC236}">
                <a16:creationId xmlns:a16="http://schemas.microsoft.com/office/drawing/2014/main" id="{719B7C36-A544-6B23-7D3D-131E5410F89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749380" y="792444"/>
            <a:ext cx="1073215" cy="1073215"/>
          </a:xfrm>
          <a:prstGeom prst="rect">
            <a:avLst/>
          </a:prstGeom>
        </p:spPr>
      </p:pic>
      <p:pic>
        <p:nvPicPr>
          <p:cNvPr id="3" name="Graphic 2" descr="Flying Money with solid fill">
            <a:extLst>
              <a:ext uri="{FF2B5EF4-FFF2-40B4-BE49-F238E27FC236}">
                <a16:creationId xmlns:a16="http://schemas.microsoft.com/office/drawing/2014/main" id="{1C0CB776-3D38-6EEA-0BBB-40887F7CFAC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30239" y="2992223"/>
            <a:ext cx="1073215" cy="1073215"/>
          </a:xfrm>
          <a:prstGeom prst="rect">
            <a:avLst/>
          </a:prstGeom>
        </p:spPr>
      </p:pic>
    </p:spTree>
    <p:extLst>
      <p:ext uri="{BB962C8B-B14F-4D97-AF65-F5344CB8AC3E}">
        <p14:creationId xmlns:p14="http://schemas.microsoft.com/office/powerpoint/2010/main" val="3659838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2163-87F4-5B1A-F10C-611383172247}"/>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E093E4F-A4F8-C06F-8235-06EF9C9F1519}"/>
              </a:ext>
            </a:extLst>
          </p:cNvPr>
          <p:cNvGraphicFramePr/>
          <p:nvPr>
            <p:extLst>
              <p:ext uri="{D42A27DB-BD31-4B8C-83A1-F6EECF244321}">
                <p14:modId xmlns:p14="http://schemas.microsoft.com/office/powerpoint/2010/main" val="3094670191"/>
              </p:ext>
            </p:extLst>
          </p:nvPr>
        </p:nvGraphicFramePr>
        <p:xfrm>
          <a:off x="338295" y="1769766"/>
          <a:ext cx="11515410" cy="33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Money with solid fill">
            <a:extLst>
              <a:ext uri="{FF2B5EF4-FFF2-40B4-BE49-F238E27FC236}">
                <a16:creationId xmlns:a16="http://schemas.microsoft.com/office/drawing/2014/main" id="{02B73539-2702-3527-36D0-21BB967E060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4624" y="1725778"/>
            <a:ext cx="3406442" cy="3406442"/>
          </a:xfrm>
          <a:prstGeom prst="rect">
            <a:avLst/>
          </a:prstGeom>
        </p:spPr>
      </p:pic>
      <p:pic>
        <p:nvPicPr>
          <p:cNvPr id="4" name="Graphic 3" descr="Flying Money with solid fill">
            <a:extLst>
              <a:ext uri="{FF2B5EF4-FFF2-40B4-BE49-F238E27FC236}">
                <a16:creationId xmlns:a16="http://schemas.microsoft.com/office/drawing/2014/main" id="{884E3FBB-A22B-6CD6-CAB5-1A832884499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315697" y="1659995"/>
            <a:ext cx="3538008" cy="3538008"/>
          </a:xfrm>
          <a:prstGeom prst="rect">
            <a:avLst/>
          </a:prstGeom>
        </p:spPr>
      </p:pic>
    </p:spTree>
    <p:extLst>
      <p:ext uri="{BB962C8B-B14F-4D97-AF65-F5344CB8AC3E}">
        <p14:creationId xmlns:p14="http://schemas.microsoft.com/office/powerpoint/2010/main" val="3130233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E98FF-150A-726E-7CC2-ED4115F6CA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08823D5-BC2F-1042-1C66-0395FE4B45CD}"/>
              </a:ext>
            </a:extLst>
          </p:cNvPr>
          <p:cNvPicPr>
            <a:picLocks noChangeAspect="1"/>
          </p:cNvPicPr>
          <p:nvPr/>
        </p:nvPicPr>
        <p:blipFill>
          <a:blip r:embed="rId3"/>
          <a:stretch>
            <a:fillRect/>
          </a:stretch>
        </p:blipFill>
        <p:spPr>
          <a:xfrm>
            <a:off x="853396" y="908051"/>
            <a:ext cx="8005076" cy="3598730"/>
          </a:xfrm>
          <a:prstGeom prst="rect">
            <a:avLst/>
          </a:prstGeom>
        </p:spPr>
      </p:pic>
      <p:sp>
        <p:nvSpPr>
          <p:cNvPr id="5" name="Title 1">
            <a:extLst>
              <a:ext uri="{FF2B5EF4-FFF2-40B4-BE49-F238E27FC236}">
                <a16:creationId xmlns:a16="http://schemas.microsoft.com/office/drawing/2014/main" id="{51F6517C-CE1C-5BAA-5178-D1C50D96C375}"/>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Contribution From Income</a:t>
            </a:r>
          </a:p>
        </p:txBody>
      </p:sp>
      <p:graphicFrame>
        <p:nvGraphicFramePr>
          <p:cNvPr id="8" name="Table 7">
            <a:extLst>
              <a:ext uri="{FF2B5EF4-FFF2-40B4-BE49-F238E27FC236}">
                <a16:creationId xmlns:a16="http://schemas.microsoft.com/office/drawing/2014/main" id="{428A871A-7FB3-8678-E710-E0A4D56417EF}"/>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2CC3E01B-6746-2F6D-B776-3ECA5183A37E}"/>
              </a:ext>
            </a:extLst>
          </p:cNvPr>
          <p:cNvSpPr txBox="1"/>
          <p:nvPr/>
        </p:nvSpPr>
        <p:spPr>
          <a:xfrm>
            <a:off x="853396" y="4876800"/>
            <a:ext cx="5283819" cy="369332"/>
          </a:xfrm>
          <a:prstGeom prst="rect">
            <a:avLst/>
          </a:prstGeom>
          <a:noFill/>
        </p:spPr>
        <p:txBody>
          <a:bodyPr wrap="none" rtlCol="0">
            <a:spAutoFit/>
          </a:bodyPr>
          <a:lstStyle/>
          <a:p>
            <a:r>
              <a:rPr lang="en-US" dirty="0"/>
              <a:t>Taxed and Untaxed Income available to the student</a:t>
            </a:r>
          </a:p>
        </p:txBody>
      </p:sp>
      <p:pic>
        <p:nvPicPr>
          <p:cNvPr id="10" name="Graphic 9" descr="Money with solid fill">
            <a:extLst>
              <a:ext uri="{FF2B5EF4-FFF2-40B4-BE49-F238E27FC236}">
                <a16:creationId xmlns:a16="http://schemas.microsoft.com/office/drawing/2014/main" id="{0EC2A297-2A59-B51A-EE39-37C19BEB82A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10897" y="4544813"/>
            <a:ext cx="1033306" cy="1033306"/>
          </a:xfrm>
          <a:prstGeom prst="rect">
            <a:avLst/>
          </a:prstGeom>
        </p:spPr>
      </p:pic>
      <p:sp>
        <p:nvSpPr>
          <p:cNvPr id="11" name="TextBox 10">
            <a:extLst>
              <a:ext uri="{FF2B5EF4-FFF2-40B4-BE49-F238E27FC236}">
                <a16:creationId xmlns:a16="http://schemas.microsoft.com/office/drawing/2014/main" id="{61455F58-15A3-3A68-4617-3440F4091E14}"/>
              </a:ext>
            </a:extLst>
          </p:cNvPr>
          <p:cNvSpPr txBox="1"/>
          <p:nvPr/>
        </p:nvSpPr>
        <p:spPr>
          <a:xfrm>
            <a:off x="8560873" y="1305398"/>
            <a:ext cx="301685" cy="369332"/>
          </a:xfrm>
          <a:prstGeom prst="rect">
            <a:avLst/>
          </a:prstGeom>
          <a:noFill/>
        </p:spPr>
        <p:txBody>
          <a:bodyPr wrap="none" rtlCol="0">
            <a:spAutoFit/>
          </a:bodyPr>
          <a:lstStyle/>
          <a:p>
            <a:pPr algn="r"/>
            <a:r>
              <a:rPr lang="en-US" dirty="0"/>
              <a:t>0</a:t>
            </a:r>
          </a:p>
        </p:txBody>
      </p:sp>
      <p:sp>
        <p:nvSpPr>
          <p:cNvPr id="12" name="Rectangle 11">
            <a:extLst>
              <a:ext uri="{FF2B5EF4-FFF2-40B4-BE49-F238E27FC236}">
                <a16:creationId xmlns:a16="http://schemas.microsoft.com/office/drawing/2014/main" id="{F2A7C3BA-6EDF-2A1E-E7E3-8D3176609449}"/>
              </a:ext>
            </a:extLst>
          </p:cNvPr>
          <p:cNvSpPr/>
          <p:nvPr/>
        </p:nvSpPr>
        <p:spPr>
          <a:xfrm>
            <a:off x="10941313" y="21209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4CDC9E-0A55-C891-70CB-16D6577921CB}"/>
              </a:ext>
            </a:extLst>
          </p:cNvPr>
          <p:cNvSpPr/>
          <p:nvPr/>
        </p:nvSpPr>
        <p:spPr>
          <a:xfrm>
            <a:off x="10941313" y="3543300"/>
            <a:ext cx="539487" cy="38318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A744A8-A786-0C8E-4D43-A73F52AAFBDF}"/>
              </a:ext>
            </a:extLst>
          </p:cNvPr>
          <p:cNvSpPr/>
          <p:nvPr/>
        </p:nvSpPr>
        <p:spPr>
          <a:xfrm>
            <a:off x="10954013" y="39497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AA9F2C-6FA0-367F-A10E-54F3ABB1DA69}"/>
              </a:ext>
            </a:extLst>
          </p:cNvPr>
          <p:cNvSpPr/>
          <p:nvPr/>
        </p:nvSpPr>
        <p:spPr>
          <a:xfrm>
            <a:off x="10954013" y="32893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8A9260-3489-9AE1-5E92-4ACCF6ACCD6C}"/>
              </a:ext>
            </a:extLst>
          </p:cNvPr>
          <p:cNvSpPr/>
          <p:nvPr/>
        </p:nvSpPr>
        <p:spPr>
          <a:xfrm>
            <a:off x="10954013" y="4224936"/>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D7FB0B-E272-693A-D5EA-1A77A5C93B8B}"/>
              </a:ext>
            </a:extLst>
          </p:cNvPr>
          <p:cNvSpPr/>
          <p:nvPr/>
        </p:nvSpPr>
        <p:spPr>
          <a:xfrm>
            <a:off x="10954013" y="50302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51CA6A8-5DAD-02D2-605E-D05F34988C88}"/>
              </a:ext>
            </a:extLst>
          </p:cNvPr>
          <p:cNvSpPr txBox="1"/>
          <p:nvPr/>
        </p:nvSpPr>
        <p:spPr>
          <a:xfrm>
            <a:off x="8558831" y="1594796"/>
            <a:ext cx="301685" cy="369332"/>
          </a:xfrm>
          <a:prstGeom prst="rect">
            <a:avLst/>
          </a:prstGeom>
          <a:noFill/>
        </p:spPr>
        <p:txBody>
          <a:bodyPr wrap="none" rtlCol="0">
            <a:spAutoFit/>
          </a:bodyPr>
          <a:lstStyle/>
          <a:p>
            <a:pPr algn="r"/>
            <a:r>
              <a:rPr lang="en-US" dirty="0"/>
              <a:t>0</a:t>
            </a:r>
          </a:p>
        </p:txBody>
      </p:sp>
      <p:sp>
        <p:nvSpPr>
          <p:cNvPr id="19" name="TextBox 18">
            <a:extLst>
              <a:ext uri="{FF2B5EF4-FFF2-40B4-BE49-F238E27FC236}">
                <a16:creationId xmlns:a16="http://schemas.microsoft.com/office/drawing/2014/main" id="{CCC4284A-00FC-795C-8E41-E7B7F83045FB}"/>
              </a:ext>
            </a:extLst>
          </p:cNvPr>
          <p:cNvSpPr txBox="1"/>
          <p:nvPr/>
        </p:nvSpPr>
        <p:spPr>
          <a:xfrm>
            <a:off x="8558831" y="1904706"/>
            <a:ext cx="301685" cy="369332"/>
          </a:xfrm>
          <a:prstGeom prst="rect">
            <a:avLst/>
          </a:prstGeom>
          <a:noFill/>
        </p:spPr>
        <p:txBody>
          <a:bodyPr wrap="none" rtlCol="0">
            <a:spAutoFit/>
          </a:bodyPr>
          <a:lstStyle/>
          <a:p>
            <a:pPr algn="r"/>
            <a:r>
              <a:rPr lang="en-US" dirty="0"/>
              <a:t>0</a:t>
            </a:r>
          </a:p>
        </p:txBody>
      </p:sp>
      <p:sp>
        <p:nvSpPr>
          <p:cNvPr id="20" name="TextBox 19">
            <a:extLst>
              <a:ext uri="{FF2B5EF4-FFF2-40B4-BE49-F238E27FC236}">
                <a16:creationId xmlns:a16="http://schemas.microsoft.com/office/drawing/2014/main" id="{7E1D2098-D716-A5E7-EFF7-C075ACE26FC2}"/>
              </a:ext>
            </a:extLst>
          </p:cNvPr>
          <p:cNvSpPr txBox="1"/>
          <p:nvPr/>
        </p:nvSpPr>
        <p:spPr>
          <a:xfrm>
            <a:off x="8556789" y="2436214"/>
            <a:ext cx="301685" cy="369332"/>
          </a:xfrm>
          <a:prstGeom prst="rect">
            <a:avLst/>
          </a:prstGeom>
          <a:noFill/>
        </p:spPr>
        <p:txBody>
          <a:bodyPr wrap="none" rtlCol="0">
            <a:spAutoFit/>
          </a:bodyPr>
          <a:lstStyle/>
          <a:p>
            <a:pPr algn="r"/>
            <a:r>
              <a:rPr lang="en-US" dirty="0"/>
              <a:t>0</a:t>
            </a:r>
          </a:p>
        </p:txBody>
      </p:sp>
      <p:sp>
        <p:nvSpPr>
          <p:cNvPr id="21" name="TextBox 20">
            <a:extLst>
              <a:ext uri="{FF2B5EF4-FFF2-40B4-BE49-F238E27FC236}">
                <a16:creationId xmlns:a16="http://schemas.microsoft.com/office/drawing/2014/main" id="{60DBE1C0-5AD4-DEA2-D4EB-0B826AB87C3E}"/>
              </a:ext>
            </a:extLst>
          </p:cNvPr>
          <p:cNvSpPr txBox="1"/>
          <p:nvPr/>
        </p:nvSpPr>
        <p:spPr>
          <a:xfrm>
            <a:off x="8556787" y="3161637"/>
            <a:ext cx="301685" cy="369332"/>
          </a:xfrm>
          <a:prstGeom prst="rect">
            <a:avLst/>
          </a:prstGeom>
          <a:noFill/>
        </p:spPr>
        <p:txBody>
          <a:bodyPr wrap="none" rtlCol="0">
            <a:spAutoFit/>
          </a:bodyPr>
          <a:lstStyle/>
          <a:p>
            <a:pPr algn="r"/>
            <a:r>
              <a:rPr lang="en-US" dirty="0"/>
              <a:t>0</a:t>
            </a:r>
          </a:p>
        </p:txBody>
      </p:sp>
      <p:sp>
        <p:nvSpPr>
          <p:cNvPr id="22" name="TextBox 21">
            <a:extLst>
              <a:ext uri="{FF2B5EF4-FFF2-40B4-BE49-F238E27FC236}">
                <a16:creationId xmlns:a16="http://schemas.microsoft.com/office/drawing/2014/main" id="{92696263-4162-8CDE-D77F-F5DF0D54E294}"/>
              </a:ext>
            </a:extLst>
          </p:cNvPr>
          <p:cNvSpPr txBox="1"/>
          <p:nvPr/>
        </p:nvSpPr>
        <p:spPr>
          <a:xfrm>
            <a:off x="8556787" y="3884752"/>
            <a:ext cx="301685" cy="369332"/>
          </a:xfrm>
          <a:prstGeom prst="rect">
            <a:avLst/>
          </a:prstGeom>
          <a:noFill/>
        </p:spPr>
        <p:txBody>
          <a:bodyPr wrap="none" rtlCol="0">
            <a:spAutoFit/>
          </a:bodyPr>
          <a:lstStyle/>
          <a:p>
            <a:pPr algn="r"/>
            <a:r>
              <a:rPr lang="en-US" dirty="0"/>
              <a:t>0</a:t>
            </a:r>
          </a:p>
        </p:txBody>
      </p:sp>
      <p:sp>
        <p:nvSpPr>
          <p:cNvPr id="23" name="TextBox 22">
            <a:extLst>
              <a:ext uri="{FF2B5EF4-FFF2-40B4-BE49-F238E27FC236}">
                <a16:creationId xmlns:a16="http://schemas.microsoft.com/office/drawing/2014/main" id="{A45D792C-47F9-3E75-D80F-50ECFA8C926E}"/>
              </a:ext>
            </a:extLst>
          </p:cNvPr>
          <p:cNvSpPr txBox="1"/>
          <p:nvPr/>
        </p:nvSpPr>
        <p:spPr>
          <a:xfrm>
            <a:off x="8563359" y="4185435"/>
            <a:ext cx="301685" cy="369332"/>
          </a:xfrm>
          <a:prstGeom prst="rect">
            <a:avLst/>
          </a:prstGeom>
          <a:noFill/>
        </p:spPr>
        <p:txBody>
          <a:bodyPr wrap="none" rtlCol="0">
            <a:spAutoFit/>
          </a:bodyPr>
          <a:lstStyle/>
          <a:p>
            <a:pPr algn="r"/>
            <a:r>
              <a:rPr lang="en-US" dirty="0"/>
              <a:t>0</a:t>
            </a:r>
          </a:p>
        </p:txBody>
      </p:sp>
      <p:sp>
        <p:nvSpPr>
          <p:cNvPr id="2" name="Rectangle 1">
            <a:extLst>
              <a:ext uri="{FF2B5EF4-FFF2-40B4-BE49-F238E27FC236}">
                <a16:creationId xmlns:a16="http://schemas.microsoft.com/office/drawing/2014/main" id="{3BC93A0D-10A2-2109-450E-9F0D0799AD9C}"/>
              </a:ext>
            </a:extLst>
          </p:cNvPr>
          <p:cNvSpPr/>
          <p:nvPr/>
        </p:nvSpPr>
        <p:spPr>
          <a:xfrm>
            <a:off x="10954013" y="2362200"/>
            <a:ext cx="539487" cy="2413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71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0D9832-D632-E12C-9FBD-7575DC90BD70}"/>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8E641B-DA1E-5973-438A-CA8BDE64F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C374A47-5E5D-6AD7-6F64-EAC2DA7C7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94F0211D-3E60-10EF-981F-7FB75ED23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E351B1-DBD5-3D37-AD16-FE17D4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D613588F-7895-A52A-9F23-F245456CF1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872AE903-3A75-4CE6-B35C-271A0CA6F1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36718A02-B1A4-2EFF-8B3C-186C6E1F8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D3832D-2B0B-E027-E608-B704D65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A5652267-B982-48DD-6115-EF9F4167D3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2572F2F0-E6F4-9554-D261-19B451BE5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842C8247-D03A-5830-6D5D-A28DBCBCC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62CACC0-6A54-BCC9-7187-2C10DDF7A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A1276A87-C431-6E64-85AF-B3AA5DE83F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B41E10E1-35D8-511B-E62A-44DABDB3ED72}"/>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grpSp>
        <p:nvGrpSpPr>
          <p:cNvPr id="6" name="Group 5">
            <a:extLst>
              <a:ext uri="{FF2B5EF4-FFF2-40B4-BE49-F238E27FC236}">
                <a16:creationId xmlns:a16="http://schemas.microsoft.com/office/drawing/2014/main" id="{5C3C6E5E-BC02-7FDE-15CE-E058C77C5AA6}"/>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21C35EAB-BF72-6A13-3CCA-97E738EBA6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A9B58B97-0D2E-70F5-9FAC-C8EAC05498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F460D85B-73E4-9FA6-AB52-20AE9EE554D4}"/>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11371DFB-A3B3-6642-8869-07D6EBC665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41160E7F-23A2-8C54-9068-07AC3DADF9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31327D2B-A609-FD63-26BB-0E9EAD5F24FF}"/>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08641463-F377-4E91-52C5-ED9DCD9DB8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6AA5A2F9-6426-15ED-C97F-3C6DB86210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C223EB66-F741-C98A-D5FC-07858AAF031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00677FC4-7411-0160-8C41-799FBBD2A655}"/>
              </a:ext>
            </a:extLst>
          </p:cNvPr>
          <p:cNvSpPr txBox="1">
            <a:spLocks/>
          </p:cNvSpPr>
          <p:nvPr/>
        </p:nvSpPr>
        <p:spPr>
          <a:xfrm>
            <a:off x="672658" y="5057776"/>
            <a:ext cx="3277362" cy="772110"/>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Tree>
    <p:extLst>
      <p:ext uri="{BB962C8B-B14F-4D97-AF65-F5344CB8AC3E}">
        <p14:creationId xmlns:p14="http://schemas.microsoft.com/office/powerpoint/2010/main" val="2811305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F45EC-9BF0-40CE-03D5-FA00C545265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E318A1-52C4-7447-5529-DCB1E0118512}"/>
              </a:ext>
            </a:extLst>
          </p:cNvPr>
          <p:cNvPicPr>
            <a:picLocks noChangeAspect="1"/>
          </p:cNvPicPr>
          <p:nvPr/>
        </p:nvPicPr>
        <p:blipFill>
          <a:blip r:embed="rId3"/>
          <a:stretch>
            <a:fillRect/>
          </a:stretch>
        </p:blipFill>
        <p:spPr>
          <a:xfrm>
            <a:off x="711198" y="1536700"/>
            <a:ext cx="7605897" cy="4597400"/>
          </a:xfrm>
          <a:prstGeom prst="rect">
            <a:avLst/>
          </a:prstGeom>
        </p:spPr>
      </p:pic>
      <p:sp>
        <p:nvSpPr>
          <p:cNvPr id="5" name="Title 1">
            <a:extLst>
              <a:ext uri="{FF2B5EF4-FFF2-40B4-BE49-F238E27FC236}">
                <a16:creationId xmlns:a16="http://schemas.microsoft.com/office/drawing/2014/main" id="{04064990-4C52-04CA-D01E-14A13C66DD2D}"/>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Contribution From Income</a:t>
            </a:r>
          </a:p>
        </p:txBody>
      </p:sp>
      <p:graphicFrame>
        <p:nvGraphicFramePr>
          <p:cNvPr id="8" name="Table 7">
            <a:extLst>
              <a:ext uri="{FF2B5EF4-FFF2-40B4-BE49-F238E27FC236}">
                <a16:creationId xmlns:a16="http://schemas.microsoft.com/office/drawing/2014/main" id="{55501115-130C-C1E5-A914-FAFC8E773F84}"/>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2" name="Rectangle 11">
            <a:extLst>
              <a:ext uri="{FF2B5EF4-FFF2-40B4-BE49-F238E27FC236}">
                <a16:creationId xmlns:a16="http://schemas.microsoft.com/office/drawing/2014/main" id="{827CD012-DF66-4BF2-3D57-DC206E9991B8}"/>
              </a:ext>
            </a:extLst>
          </p:cNvPr>
          <p:cNvSpPr/>
          <p:nvPr/>
        </p:nvSpPr>
        <p:spPr>
          <a:xfrm>
            <a:off x="10941313" y="2374900"/>
            <a:ext cx="539487" cy="2413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F47C54-0237-08D7-D82D-8991E2D0DEFE}"/>
              </a:ext>
            </a:extLst>
          </p:cNvPr>
          <p:cNvSpPr/>
          <p:nvPr/>
        </p:nvSpPr>
        <p:spPr>
          <a:xfrm>
            <a:off x="780162" y="2793508"/>
            <a:ext cx="7536933" cy="305292"/>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0BF30-A028-976B-3FFE-3FBC56BE8A8D}"/>
              </a:ext>
            </a:extLst>
          </p:cNvPr>
          <p:cNvSpPr txBox="1">
            <a:spLocks/>
          </p:cNvSpPr>
          <p:nvPr/>
        </p:nvSpPr>
        <p:spPr>
          <a:xfrm>
            <a:off x="711200" y="999335"/>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sz="2800" cap="none" dirty="0"/>
              <a:t>IRS Publication 17</a:t>
            </a:r>
          </a:p>
        </p:txBody>
      </p:sp>
    </p:spTree>
    <p:extLst>
      <p:ext uri="{BB962C8B-B14F-4D97-AF65-F5344CB8AC3E}">
        <p14:creationId xmlns:p14="http://schemas.microsoft.com/office/powerpoint/2010/main" val="3760269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88A9-AE4A-9E5E-B34F-D03675632D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672D68B-FAA5-3D2F-87FA-FA4328325D56}"/>
              </a:ext>
            </a:extLst>
          </p:cNvPr>
          <p:cNvPicPr>
            <a:picLocks noChangeAspect="1"/>
          </p:cNvPicPr>
          <p:nvPr/>
        </p:nvPicPr>
        <p:blipFill>
          <a:blip r:embed="rId3"/>
          <a:stretch>
            <a:fillRect/>
          </a:stretch>
        </p:blipFill>
        <p:spPr>
          <a:xfrm>
            <a:off x="853397" y="901483"/>
            <a:ext cx="8005075" cy="2612454"/>
          </a:xfrm>
          <a:prstGeom prst="rect">
            <a:avLst/>
          </a:prstGeom>
        </p:spPr>
      </p:pic>
      <p:sp>
        <p:nvSpPr>
          <p:cNvPr id="5" name="Title 1">
            <a:extLst>
              <a:ext uri="{FF2B5EF4-FFF2-40B4-BE49-F238E27FC236}">
                <a16:creationId xmlns:a16="http://schemas.microsoft.com/office/drawing/2014/main" id="{69DE57EF-E0F4-1D55-3243-574D253FBB68}"/>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Contribution From Income</a:t>
            </a:r>
          </a:p>
        </p:txBody>
      </p:sp>
      <p:graphicFrame>
        <p:nvGraphicFramePr>
          <p:cNvPr id="8" name="Table 7">
            <a:extLst>
              <a:ext uri="{FF2B5EF4-FFF2-40B4-BE49-F238E27FC236}">
                <a16:creationId xmlns:a16="http://schemas.microsoft.com/office/drawing/2014/main" id="{D2652BDA-D2B0-6928-4B78-59C694D18150}"/>
              </a:ext>
            </a:extLst>
          </p:cNvPr>
          <p:cNvGraphicFramePr>
            <a:graphicFrameLocks noGrp="1"/>
          </p:cNvGraphicFramePr>
          <p:nvPr>
            <p:extLst>
              <p:ext uri="{D42A27DB-BD31-4B8C-83A1-F6EECF244321}">
                <p14:modId xmlns:p14="http://schemas.microsoft.com/office/powerpoint/2010/main" val="2677021617"/>
              </p:ext>
            </p:extLst>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8251519D-062A-E41C-9540-8A376E650A82}"/>
              </a:ext>
            </a:extLst>
          </p:cNvPr>
          <p:cNvSpPr txBox="1"/>
          <p:nvPr/>
        </p:nvSpPr>
        <p:spPr>
          <a:xfrm>
            <a:off x="853397" y="4876800"/>
            <a:ext cx="8163604" cy="1200329"/>
          </a:xfrm>
          <a:prstGeom prst="rect">
            <a:avLst/>
          </a:prstGeom>
          <a:noFill/>
        </p:spPr>
        <p:txBody>
          <a:bodyPr wrap="square" rtlCol="0">
            <a:spAutoFit/>
          </a:bodyPr>
          <a:lstStyle/>
          <a:p>
            <a:r>
              <a:rPr lang="en-US" dirty="0"/>
              <a:t>Income that is subtracted out of the calculation</a:t>
            </a:r>
          </a:p>
          <a:p>
            <a:endParaRPr lang="en-US" dirty="0"/>
          </a:p>
          <a:p>
            <a:r>
              <a:rPr lang="en-US" dirty="0"/>
              <a:t>These items are removed, or offset, to avoid penalizing families for utilizing resources intended to make college more affordable.</a:t>
            </a:r>
          </a:p>
        </p:txBody>
      </p:sp>
      <p:sp>
        <p:nvSpPr>
          <p:cNvPr id="11" name="TextBox 10">
            <a:extLst>
              <a:ext uri="{FF2B5EF4-FFF2-40B4-BE49-F238E27FC236}">
                <a16:creationId xmlns:a16="http://schemas.microsoft.com/office/drawing/2014/main" id="{4FCCA10D-F46B-86F8-ACEB-2E4D4E92294C}"/>
              </a:ext>
            </a:extLst>
          </p:cNvPr>
          <p:cNvSpPr txBox="1"/>
          <p:nvPr/>
        </p:nvSpPr>
        <p:spPr>
          <a:xfrm>
            <a:off x="8560873" y="1470498"/>
            <a:ext cx="301685" cy="369332"/>
          </a:xfrm>
          <a:prstGeom prst="rect">
            <a:avLst/>
          </a:prstGeom>
          <a:noFill/>
        </p:spPr>
        <p:txBody>
          <a:bodyPr wrap="none" rtlCol="0">
            <a:spAutoFit/>
          </a:bodyPr>
          <a:lstStyle/>
          <a:p>
            <a:pPr algn="r"/>
            <a:r>
              <a:rPr lang="en-US" dirty="0"/>
              <a:t>0</a:t>
            </a:r>
          </a:p>
        </p:txBody>
      </p:sp>
      <p:sp>
        <p:nvSpPr>
          <p:cNvPr id="12" name="Rectangle 11">
            <a:extLst>
              <a:ext uri="{FF2B5EF4-FFF2-40B4-BE49-F238E27FC236}">
                <a16:creationId xmlns:a16="http://schemas.microsoft.com/office/drawing/2014/main" id="{6BDCA902-9E89-6EB3-C8A8-682DA5F326AF}"/>
              </a:ext>
            </a:extLst>
          </p:cNvPr>
          <p:cNvSpPr/>
          <p:nvPr/>
        </p:nvSpPr>
        <p:spPr>
          <a:xfrm>
            <a:off x="10928613" y="26035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57FFBB-FD62-5FE3-04DF-B892D23A8BB2}"/>
              </a:ext>
            </a:extLst>
          </p:cNvPr>
          <p:cNvSpPr/>
          <p:nvPr/>
        </p:nvSpPr>
        <p:spPr>
          <a:xfrm>
            <a:off x="10941313" y="30226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EF8942-9D5E-2289-F057-CC38AE2F7D12}"/>
              </a:ext>
            </a:extLst>
          </p:cNvPr>
          <p:cNvSpPr/>
          <p:nvPr/>
        </p:nvSpPr>
        <p:spPr>
          <a:xfrm>
            <a:off x="10941313" y="4801632"/>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C3A1287-AC83-FDFF-6FA2-2D90E719ECD9}"/>
              </a:ext>
            </a:extLst>
          </p:cNvPr>
          <p:cNvSpPr txBox="1"/>
          <p:nvPr/>
        </p:nvSpPr>
        <p:spPr>
          <a:xfrm>
            <a:off x="8558831" y="1785296"/>
            <a:ext cx="301685" cy="369332"/>
          </a:xfrm>
          <a:prstGeom prst="rect">
            <a:avLst/>
          </a:prstGeom>
          <a:noFill/>
        </p:spPr>
        <p:txBody>
          <a:bodyPr wrap="none" rtlCol="0">
            <a:spAutoFit/>
          </a:bodyPr>
          <a:lstStyle/>
          <a:p>
            <a:pPr algn="r"/>
            <a:r>
              <a:rPr lang="en-US" dirty="0"/>
              <a:t>0</a:t>
            </a:r>
          </a:p>
        </p:txBody>
      </p:sp>
      <p:sp>
        <p:nvSpPr>
          <p:cNvPr id="19" name="TextBox 18">
            <a:extLst>
              <a:ext uri="{FF2B5EF4-FFF2-40B4-BE49-F238E27FC236}">
                <a16:creationId xmlns:a16="http://schemas.microsoft.com/office/drawing/2014/main" id="{3CAFEDA5-EAA2-5905-7A38-132BE0569C9E}"/>
              </a:ext>
            </a:extLst>
          </p:cNvPr>
          <p:cNvSpPr txBox="1"/>
          <p:nvPr/>
        </p:nvSpPr>
        <p:spPr>
          <a:xfrm>
            <a:off x="8143653" y="2057106"/>
            <a:ext cx="716863" cy="369332"/>
          </a:xfrm>
          <a:prstGeom prst="rect">
            <a:avLst/>
          </a:prstGeom>
          <a:noFill/>
        </p:spPr>
        <p:txBody>
          <a:bodyPr wrap="none" rtlCol="0">
            <a:spAutoFit/>
          </a:bodyPr>
          <a:lstStyle/>
          <a:p>
            <a:pPr algn="r"/>
            <a:r>
              <a:rPr lang="en-US" dirty="0"/>
              <a:t>1,500</a:t>
            </a:r>
          </a:p>
        </p:txBody>
      </p:sp>
      <p:sp>
        <p:nvSpPr>
          <p:cNvPr id="20" name="TextBox 19">
            <a:extLst>
              <a:ext uri="{FF2B5EF4-FFF2-40B4-BE49-F238E27FC236}">
                <a16:creationId xmlns:a16="http://schemas.microsoft.com/office/drawing/2014/main" id="{3395EBDF-F455-2C2E-B21E-AC31E63E10E5}"/>
              </a:ext>
            </a:extLst>
          </p:cNvPr>
          <p:cNvSpPr txBox="1"/>
          <p:nvPr/>
        </p:nvSpPr>
        <p:spPr>
          <a:xfrm>
            <a:off x="8141611" y="2372714"/>
            <a:ext cx="716863" cy="369332"/>
          </a:xfrm>
          <a:prstGeom prst="rect">
            <a:avLst/>
          </a:prstGeom>
          <a:noFill/>
        </p:spPr>
        <p:txBody>
          <a:bodyPr wrap="none" rtlCol="0">
            <a:spAutoFit/>
          </a:bodyPr>
          <a:lstStyle/>
          <a:p>
            <a:pPr algn="r"/>
            <a:r>
              <a:rPr lang="en-US" dirty="0"/>
              <a:t>1,500</a:t>
            </a:r>
          </a:p>
        </p:txBody>
      </p:sp>
      <p:sp>
        <p:nvSpPr>
          <p:cNvPr id="21" name="TextBox 20">
            <a:extLst>
              <a:ext uri="{FF2B5EF4-FFF2-40B4-BE49-F238E27FC236}">
                <a16:creationId xmlns:a16="http://schemas.microsoft.com/office/drawing/2014/main" id="{1054D254-88F6-6D00-165F-A8494AA5D461}"/>
              </a:ext>
            </a:extLst>
          </p:cNvPr>
          <p:cNvSpPr txBox="1"/>
          <p:nvPr/>
        </p:nvSpPr>
        <p:spPr>
          <a:xfrm>
            <a:off x="8014971" y="2628237"/>
            <a:ext cx="843501" cy="923330"/>
          </a:xfrm>
          <a:prstGeom prst="rect">
            <a:avLst/>
          </a:prstGeom>
          <a:noFill/>
        </p:spPr>
        <p:txBody>
          <a:bodyPr wrap="none" rtlCol="0">
            <a:spAutoFit/>
          </a:bodyPr>
          <a:lstStyle/>
          <a:p>
            <a:pPr algn="r"/>
            <a:r>
              <a:rPr lang="en-US" dirty="0">
                <a:solidFill>
                  <a:schemeClr val="accent5"/>
                </a:solidFill>
              </a:rPr>
              <a:t>0</a:t>
            </a:r>
          </a:p>
          <a:p>
            <a:pPr algn="r"/>
            <a:r>
              <a:rPr lang="en-US" u="sng" dirty="0">
                <a:solidFill>
                  <a:schemeClr val="accent5"/>
                </a:solidFill>
              </a:rPr>
              <a:t>- 1,500</a:t>
            </a:r>
          </a:p>
          <a:p>
            <a:pPr algn="r"/>
            <a:r>
              <a:rPr lang="en-US" dirty="0">
                <a:solidFill>
                  <a:srgbClr val="C00000"/>
                </a:solidFill>
              </a:rPr>
              <a:t>-1,500</a:t>
            </a:r>
          </a:p>
        </p:txBody>
      </p:sp>
      <p:pic>
        <p:nvPicPr>
          <p:cNvPr id="4" name="Graphic 3" descr="Flying Money with solid fill">
            <a:extLst>
              <a:ext uri="{FF2B5EF4-FFF2-40B4-BE49-F238E27FC236}">
                <a16:creationId xmlns:a16="http://schemas.microsoft.com/office/drawing/2014/main" id="{DCC98931-3450-DB97-E6EB-F9AD2599D8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88820" y="4321658"/>
            <a:ext cx="1073215" cy="1073215"/>
          </a:xfrm>
          <a:prstGeom prst="rect">
            <a:avLst/>
          </a:prstGeom>
        </p:spPr>
      </p:pic>
    </p:spTree>
    <p:extLst>
      <p:ext uri="{BB962C8B-B14F-4D97-AF65-F5344CB8AC3E}">
        <p14:creationId xmlns:p14="http://schemas.microsoft.com/office/powerpoint/2010/main" val="1090013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1">
                                            <p:txEl>
                                              <p:pRg st="1" end="1"/>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7" grpId="0" animBg="1"/>
      <p:bldP spid="18" grpId="0"/>
      <p:bldP spid="19" grpId="0"/>
      <p:bldP spid="20" grpId="0"/>
      <p:bldP spid="2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DAD20-62CB-ADD1-1918-1B386D4226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57877F-A0F9-96FB-2A82-39179DD6D21A}"/>
              </a:ext>
            </a:extLst>
          </p:cNvPr>
          <p:cNvPicPr>
            <a:picLocks noChangeAspect="1"/>
          </p:cNvPicPr>
          <p:nvPr/>
        </p:nvPicPr>
        <p:blipFill>
          <a:blip r:embed="rId3"/>
          <a:stretch>
            <a:fillRect/>
          </a:stretch>
        </p:blipFill>
        <p:spPr>
          <a:xfrm>
            <a:off x="853397" y="908051"/>
            <a:ext cx="8024347" cy="3646843"/>
          </a:xfrm>
          <a:prstGeom prst="rect">
            <a:avLst/>
          </a:prstGeom>
        </p:spPr>
      </p:pic>
      <p:sp>
        <p:nvSpPr>
          <p:cNvPr id="5" name="Title 1">
            <a:extLst>
              <a:ext uri="{FF2B5EF4-FFF2-40B4-BE49-F238E27FC236}">
                <a16:creationId xmlns:a16="http://schemas.microsoft.com/office/drawing/2014/main" id="{7C7063C6-7411-9564-7BC0-8D328692876A}"/>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Contribution From Income</a:t>
            </a:r>
          </a:p>
        </p:txBody>
      </p:sp>
      <p:graphicFrame>
        <p:nvGraphicFramePr>
          <p:cNvPr id="8" name="Table 7">
            <a:extLst>
              <a:ext uri="{FF2B5EF4-FFF2-40B4-BE49-F238E27FC236}">
                <a16:creationId xmlns:a16="http://schemas.microsoft.com/office/drawing/2014/main" id="{DE323958-966B-99EC-BF74-14B84D354E37}"/>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85E466B1-07B8-1185-1733-AF85F14EC4A9}"/>
              </a:ext>
            </a:extLst>
          </p:cNvPr>
          <p:cNvSpPr txBox="1"/>
          <p:nvPr/>
        </p:nvSpPr>
        <p:spPr>
          <a:xfrm>
            <a:off x="853397" y="5201253"/>
            <a:ext cx="6360203" cy="646331"/>
          </a:xfrm>
          <a:prstGeom prst="rect">
            <a:avLst/>
          </a:prstGeom>
          <a:noFill/>
        </p:spPr>
        <p:txBody>
          <a:bodyPr wrap="square" rtlCol="0">
            <a:spAutoFit/>
          </a:bodyPr>
          <a:lstStyle/>
          <a:p>
            <a:r>
              <a:rPr lang="en-US" dirty="0"/>
              <a:t>Money not available to pay for educational expenses because it is already being used for other purposes.</a:t>
            </a:r>
          </a:p>
        </p:txBody>
      </p:sp>
      <p:sp>
        <p:nvSpPr>
          <p:cNvPr id="11" name="TextBox 10">
            <a:extLst>
              <a:ext uri="{FF2B5EF4-FFF2-40B4-BE49-F238E27FC236}">
                <a16:creationId xmlns:a16="http://schemas.microsoft.com/office/drawing/2014/main" id="{3E397C05-AED7-34B6-E636-856A2D763A56}"/>
              </a:ext>
            </a:extLst>
          </p:cNvPr>
          <p:cNvSpPr txBox="1"/>
          <p:nvPr/>
        </p:nvSpPr>
        <p:spPr>
          <a:xfrm>
            <a:off x="8567343" y="1305398"/>
            <a:ext cx="301685" cy="369332"/>
          </a:xfrm>
          <a:prstGeom prst="rect">
            <a:avLst/>
          </a:prstGeom>
          <a:noFill/>
        </p:spPr>
        <p:txBody>
          <a:bodyPr wrap="none" rtlCol="0">
            <a:spAutoFit/>
          </a:bodyPr>
          <a:lstStyle/>
          <a:p>
            <a:pPr algn="r"/>
            <a:r>
              <a:rPr lang="en-US" dirty="0"/>
              <a:t>0</a:t>
            </a:r>
          </a:p>
        </p:txBody>
      </p:sp>
      <p:sp>
        <p:nvSpPr>
          <p:cNvPr id="12" name="Rectangle 11">
            <a:extLst>
              <a:ext uri="{FF2B5EF4-FFF2-40B4-BE49-F238E27FC236}">
                <a16:creationId xmlns:a16="http://schemas.microsoft.com/office/drawing/2014/main" id="{9ECA60E1-E5B3-75FC-6679-92174705AC9E}"/>
              </a:ext>
            </a:extLst>
          </p:cNvPr>
          <p:cNvSpPr/>
          <p:nvPr/>
        </p:nvSpPr>
        <p:spPr>
          <a:xfrm>
            <a:off x="10928613" y="2832100"/>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5" name="Graphic 24" descr="Flying Money with solid fill">
            <a:extLst>
              <a:ext uri="{FF2B5EF4-FFF2-40B4-BE49-F238E27FC236}">
                <a16:creationId xmlns:a16="http://schemas.microsoft.com/office/drawing/2014/main" id="{2A43D8DC-3AA0-E4AE-499B-930EB49F917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578692" y="5085141"/>
            <a:ext cx="1073215" cy="1073215"/>
          </a:xfrm>
          <a:prstGeom prst="rect">
            <a:avLst/>
          </a:prstGeom>
        </p:spPr>
      </p:pic>
      <p:sp>
        <p:nvSpPr>
          <p:cNvPr id="7" name="TextBox 6">
            <a:extLst>
              <a:ext uri="{FF2B5EF4-FFF2-40B4-BE49-F238E27FC236}">
                <a16:creationId xmlns:a16="http://schemas.microsoft.com/office/drawing/2014/main" id="{42CA86E8-DE86-5FD0-5BE1-17C71668C69B}"/>
              </a:ext>
            </a:extLst>
          </p:cNvPr>
          <p:cNvSpPr txBox="1"/>
          <p:nvPr/>
        </p:nvSpPr>
        <p:spPr>
          <a:xfrm>
            <a:off x="8567343" y="2124549"/>
            <a:ext cx="301685" cy="369332"/>
          </a:xfrm>
          <a:prstGeom prst="rect">
            <a:avLst/>
          </a:prstGeom>
          <a:noFill/>
        </p:spPr>
        <p:txBody>
          <a:bodyPr wrap="none" rtlCol="0">
            <a:spAutoFit/>
          </a:bodyPr>
          <a:lstStyle/>
          <a:p>
            <a:pPr algn="r"/>
            <a:r>
              <a:rPr lang="en-US" dirty="0"/>
              <a:t>0</a:t>
            </a:r>
          </a:p>
        </p:txBody>
      </p:sp>
      <p:sp>
        <p:nvSpPr>
          <p:cNvPr id="10" name="TextBox 9">
            <a:extLst>
              <a:ext uri="{FF2B5EF4-FFF2-40B4-BE49-F238E27FC236}">
                <a16:creationId xmlns:a16="http://schemas.microsoft.com/office/drawing/2014/main" id="{317B4104-184F-84E2-B602-172027CACF6E}"/>
              </a:ext>
            </a:extLst>
          </p:cNvPr>
          <p:cNvSpPr txBox="1"/>
          <p:nvPr/>
        </p:nvSpPr>
        <p:spPr>
          <a:xfrm>
            <a:off x="8567342" y="2604550"/>
            <a:ext cx="301685" cy="369332"/>
          </a:xfrm>
          <a:prstGeom prst="rect">
            <a:avLst/>
          </a:prstGeom>
          <a:noFill/>
        </p:spPr>
        <p:txBody>
          <a:bodyPr wrap="none" rtlCol="0">
            <a:spAutoFit/>
          </a:bodyPr>
          <a:lstStyle/>
          <a:p>
            <a:pPr algn="r"/>
            <a:r>
              <a:rPr lang="en-US" dirty="0"/>
              <a:t>0</a:t>
            </a:r>
          </a:p>
        </p:txBody>
      </p:sp>
      <p:sp>
        <p:nvSpPr>
          <p:cNvPr id="14" name="TextBox 13">
            <a:extLst>
              <a:ext uri="{FF2B5EF4-FFF2-40B4-BE49-F238E27FC236}">
                <a16:creationId xmlns:a16="http://schemas.microsoft.com/office/drawing/2014/main" id="{A9D5BC24-D233-8F91-F0AF-E0BAB0A2DEDE}"/>
              </a:ext>
            </a:extLst>
          </p:cNvPr>
          <p:cNvSpPr txBox="1"/>
          <p:nvPr/>
        </p:nvSpPr>
        <p:spPr>
          <a:xfrm>
            <a:off x="8160881" y="3694957"/>
            <a:ext cx="716863" cy="369332"/>
          </a:xfrm>
          <a:prstGeom prst="rect">
            <a:avLst/>
          </a:prstGeom>
          <a:noFill/>
        </p:spPr>
        <p:txBody>
          <a:bodyPr wrap="none" rtlCol="0">
            <a:spAutoFit/>
          </a:bodyPr>
          <a:lstStyle/>
          <a:p>
            <a:pPr algn="r"/>
            <a:r>
              <a:rPr lang="en-US" dirty="0"/>
              <a:t>4,348</a:t>
            </a:r>
          </a:p>
        </p:txBody>
      </p:sp>
      <p:sp>
        <p:nvSpPr>
          <p:cNvPr id="15" name="TextBox 14">
            <a:extLst>
              <a:ext uri="{FF2B5EF4-FFF2-40B4-BE49-F238E27FC236}">
                <a16:creationId xmlns:a16="http://schemas.microsoft.com/office/drawing/2014/main" id="{E02F0645-6822-AB63-2A3E-2E0C39452CC6}"/>
              </a:ext>
            </a:extLst>
          </p:cNvPr>
          <p:cNvSpPr txBox="1"/>
          <p:nvPr/>
        </p:nvSpPr>
        <p:spPr>
          <a:xfrm>
            <a:off x="8043861" y="4228646"/>
            <a:ext cx="833883" cy="369332"/>
          </a:xfrm>
          <a:prstGeom prst="rect">
            <a:avLst/>
          </a:prstGeom>
          <a:noFill/>
        </p:spPr>
        <p:txBody>
          <a:bodyPr wrap="none" rtlCol="0">
            <a:spAutoFit/>
          </a:bodyPr>
          <a:lstStyle/>
          <a:p>
            <a:pPr algn="r"/>
            <a:r>
              <a:rPr lang="en-US" dirty="0"/>
              <a:t>15,858</a:t>
            </a:r>
          </a:p>
        </p:txBody>
      </p:sp>
      <p:sp>
        <p:nvSpPr>
          <p:cNvPr id="2" name="TextBox 1">
            <a:extLst>
              <a:ext uri="{FF2B5EF4-FFF2-40B4-BE49-F238E27FC236}">
                <a16:creationId xmlns:a16="http://schemas.microsoft.com/office/drawing/2014/main" id="{0694A624-2706-CE4F-87FC-4624EE574E27}"/>
              </a:ext>
            </a:extLst>
          </p:cNvPr>
          <p:cNvSpPr txBox="1"/>
          <p:nvPr/>
        </p:nvSpPr>
        <p:spPr>
          <a:xfrm>
            <a:off x="6429410" y="3702611"/>
            <a:ext cx="784190" cy="369332"/>
          </a:xfrm>
          <a:prstGeom prst="rect">
            <a:avLst/>
          </a:prstGeom>
          <a:noFill/>
        </p:spPr>
        <p:txBody>
          <a:bodyPr wrap="none" rtlCol="0">
            <a:spAutoFit/>
          </a:bodyPr>
          <a:lstStyle/>
          <a:p>
            <a:pPr algn="r"/>
            <a:r>
              <a:rPr lang="en-US" dirty="0">
                <a:solidFill>
                  <a:srgbClr val="C00000"/>
                </a:solidFill>
              </a:rPr>
              <a:t>-4,348</a:t>
            </a:r>
          </a:p>
        </p:txBody>
      </p:sp>
    </p:spTree>
    <p:extLst>
      <p:ext uri="{BB962C8B-B14F-4D97-AF65-F5344CB8AC3E}">
        <p14:creationId xmlns:p14="http://schemas.microsoft.com/office/powerpoint/2010/main" val="4163636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7" grpId="0"/>
      <p:bldP spid="10" grpId="0"/>
      <p:bldP spid="14" grpId="0"/>
      <p:bldP spid="15" grpId="0"/>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9DD9-B2C1-2043-03CD-D08EE87F043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21EB924-8BAA-E6D3-A632-141D940C60C2}"/>
              </a:ext>
            </a:extLst>
          </p:cNvPr>
          <p:cNvGrpSpPr/>
          <p:nvPr/>
        </p:nvGrpSpPr>
        <p:grpSpPr>
          <a:xfrm>
            <a:off x="853397" y="916552"/>
            <a:ext cx="8085544" cy="2409242"/>
            <a:chOff x="853397" y="916552"/>
            <a:chExt cx="8085544" cy="2409242"/>
          </a:xfrm>
        </p:grpSpPr>
        <p:pic>
          <p:nvPicPr>
            <p:cNvPr id="4" name="Picture 3">
              <a:extLst>
                <a:ext uri="{FF2B5EF4-FFF2-40B4-BE49-F238E27FC236}">
                  <a16:creationId xmlns:a16="http://schemas.microsoft.com/office/drawing/2014/main" id="{640BC87F-26BD-4DEA-FEF8-12686BD2D289}"/>
                </a:ext>
              </a:extLst>
            </p:cNvPr>
            <p:cNvPicPr>
              <a:picLocks noChangeAspect="1"/>
            </p:cNvPicPr>
            <p:nvPr/>
          </p:nvPicPr>
          <p:blipFill>
            <a:blip r:embed="rId3"/>
            <a:srcRect t="67578"/>
            <a:stretch/>
          </p:blipFill>
          <p:spPr>
            <a:xfrm>
              <a:off x="853397" y="1621701"/>
              <a:ext cx="8085544" cy="1704093"/>
            </a:xfrm>
            <a:prstGeom prst="rect">
              <a:avLst/>
            </a:prstGeom>
          </p:spPr>
        </p:pic>
        <p:pic>
          <p:nvPicPr>
            <p:cNvPr id="3" name="Picture 2">
              <a:extLst>
                <a:ext uri="{FF2B5EF4-FFF2-40B4-BE49-F238E27FC236}">
                  <a16:creationId xmlns:a16="http://schemas.microsoft.com/office/drawing/2014/main" id="{360AB615-5EFA-0A3E-FACE-0C77E879A25A}"/>
                </a:ext>
              </a:extLst>
            </p:cNvPr>
            <p:cNvPicPr>
              <a:picLocks noChangeAspect="1"/>
            </p:cNvPicPr>
            <p:nvPr/>
          </p:nvPicPr>
          <p:blipFill>
            <a:blip r:embed="rId3"/>
            <a:srcRect b="86584"/>
            <a:stretch/>
          </p:blipFill>
          <p:spPr>
            <a:xfrm>
              <a:off x="853397" y="916552"/>
              <a:ext cx="8085544" cy="705149"/>
            </a:xfrm>
            <a:prstGeom prst="rect">
              <a:avLst/>
            </a:prstGeom>
          </p:spPr>
        </p:pic>
      </p:grpSp>
      <p:sp>
        <p:nvSpPr>
          <p:cNvPr id="5" name="Title 1">
            <a:extLst>
              <a:ext uri="{FF2B5EF4-FFF2-40B4-BE49-F238E27FC236}">
                <a16:creationId xmlns:a16="http://schemas.microsoft.com/office/drawing/2014/main" id="{A9C514EE-1AE3-5C67-2BDB-6BF6CE429E59}"/>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Contribution From Income</a:t>
            </a:r>
          </a:p>
        </p:txBody>
      </p:sp>
      <p:graphicFrame>
        <p:nvGraphicFramePr>
          <p:cNvPr id="8" name="Table 7">
            <a:extLst>
              <a:ext uri="{FF2B5EF4-FFF2-40B4-BE49-F238E27FC236}">
                <a16:creationId xmlns:a16="http://schemas.microsoft.com/office/drawing/2014/main" id="{7EFEA876-CE66-F242-C923-E6D046F24CC4}"/>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9" name="TextBox 8">
            <a:extLst>
              <a:ext uri="{FF2B5EF4-FFF2-40B4-BE49-F238E27FC236}">
                <a16:creationId xmlns:a16="http://schemas.microsoft.com/office/drawing/2014/main" id="{347E6416-2443-CF95-C8D4-594BEF951008}"/>
              </a:ext>
            </a:extLst>
          </p:cNvPr>
          <p:cNvSpPr txBox="1"/>
          <p:nvPr/>
        </p:nvSpPr>
        <p:spPr>
          <a:xfrm>
            <a:off x="853397" y="3806681"/>
            <a:ext cx="6360203" cy="1754326"/>
          </a:xfrm>
          <a:prstGeom prst="rect">
            <a:avLst/>
          </a:prstGeom>
          <a:noFill/>
        </p:spPr>
        <p:txBody>
          <a:bodyPr wrap="square" rtlCol="0">
            <a:spAutoFit/>
          </a:bodyPr>
          <a:lstStyle/>
          <a:p>
            <a:r>
              <a:rPr lang="en-US" dirty="0"/>
              <a:t>Student Available Income = Income available for discretionary purposes</a:t>
            </a:r>
          </a:p>
          <a:p>
            <a:endParaRPr lang="en-US" dirty="0"/>
          </a:p>
          <a:p>
            <a:r>
              <a:rPr lang="en-US" dirty="0"/>
              <a:t>Assessment of Student Available Income = Portion of student income available for paying for a postsecondary education</a:t>
            </a:r>
          </a:p>
          <a:p>
            <a:endParaRPr lang="en-US" dirty="0"/>
          </a:p>
        </p:txBody>
      </p:sp>
      <p:sp>
        <p:nvSpPr>
          <p:cNvPr id="11" name="TextBox 10">
            <a:extLst>
              <a:ext uri="{FF2B5EF4-FFF2-40B4-BE49-F238E27FC236}">
                <a16:creationId xmlns:a16="http://schemas.microsoft.com/office/drawing/2014/main" id="{2A79FA12-B244-B847-A27B-91F3F38D382C}"/>
              </a:ext>
            </a:extLst>
          </p:cNvPr>
          <p:cNvSpPr txBox="1"/>
          <p:nvPr/>
        </p:nvSpPr>
        <p:spPr>
          <a:xfrm>
            <a:off x="8084838" y="1305398"/>
            <a:ext cx="784190" cy="369332"/>
          </a:xfrm>
          <a:prstGeom prst="rect">
            <a:avLst/>
          </a:prstGeom>
          <a:noFill/>
        </p:spPr>
        <p:txBody>
          <a:bodyPr wrap="none" rtlCol="0">
            <a:spAutoFit/>
          </a:bodyPr>
          <a:lstStyle/>
          <a:p>
            <a:pPr algn="r"/>
            <a:r>
              <a:rPr lang="en-US" dirty="0">
                <a:solidFill>
                  <a:srgbClr val="C00000"/>
                </a:solidFill>
              </a:rPr>
              <a:t>-1,500</a:t>
            </a:r>
          </a:p>
        </p:txBody>
      </p:sp>
      <p:sp>
        <p:nvSpPr>
          <p:cNvPr id="19" name="TextBox 18">
            <a:extLst>
              <a:ext uri="{FF2B5EF4-FFF2-40B4-BE49-F238E27FC236}">
                <a16:creationId xmlns:a16="http://schemas.microsoft.com/office/drawing/2014/main" id="{C3D73D92-6EC4-F605-2B29-B479E5E986F9}"/>
              </a:ext>
            </a:extLst>
          </p:cNvPr>
          <p:cNvSpPr txBox="1"/>
          <p:nvPr/>
        </p:nvSpPr>
        <p:spPr>
          <a:xfrm>
            <a:off x="7967819" y="2067226"/>
            <a:ext cx="901209" cy="369332"/>
          </a:xfrm>
          <a:prstGeom prst="rect">
            <a:avLst/>
          </a:prstGeom>
          <a:noFill/>
        </p:spPr>
        <p:txBody>
          <a:bodyPr wrap="none" rtlCol="0">
            <a:spAutoFit/>
          </a:bodyPr>
          <a:lstStyle/>
          <a:p>
            <a:pPr algn="r"/>
            <a:r>
              <a:rPr lang="en-US" dirty="0">
                <a:solidFill>
                  <a:srgbClr val="C00000"/>
                </a:solidFill>
              </a:rPr>
              <a:t>-17,358</a:t>
            </a:r>
          </a:p>
        </p:txBody>
      </p:sp>
      <p:sp>
        <p:nvSpPr>
          <p:cNvPr id="20" name="TextBox 19">
            <a:extLst>
              <a:ext uri="{FF2B5EF4-FFF2-40B4-BE49-F238E27FC236}">
                <a16:creationId xmlns:a16="http://schemas.microsoft.com/office/drawing/2014/main" id="{FE1A6F23-1CDA-41A8-0877-347FA5FEE6C9}"/>
              </a:ext>
            </a:extLst>
          </p:cNvPr>
          <p:cNvSpPr txBox="1"/>
          <p:nvPr/>
        </p:nvSpPr>
        <p:spPr>
          <a:xfrm>
            <a:off x="8035145" y="1621701"/>
            <a:ext cx="833883" cy="369332"/>
          </a:xfrm>
          <a:prstGeom prst="rect">
            <a:avLst/>
          </a:prstGeom>
          <a:noFill/>
        </p:spPr>
        <p:txBody>
          <a:bodyPr wrap="none" rtlCol="0">
            <a:spAutoFit/>
          </a:bodyPr>
          <a:lstStyle/>
          <a:p>
            <a:pPr algn="r"/>
            <a:r>
              <a:rPr lang="en-US" dirty="0"/>
              <a:t>15,858</a:t>
            </a:r>
          </a:p>
        </p:txBody>
      </p:sp>
      <p:pic>
        <p:nvPicPr>
          <p:cNvPr id="25" name="Graphic 24" descr="Flying Money with solid fill">
            <a:extLst>
              <a:ext uri="{FF2B5EF4-FFF2-40B4-BE49-F238E27FC236}">
                <a16:creationId xmlns:a16="http://schemas.microsoft.com/office/drawing/2014/main" id="{6D5F951F-2E15-CC23-8CF9-EC3CD97B357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6000" y="1263514"/>
            <a:ext cx="1073215" cy="1073215"/>
          </a:xfrm>
          <a:prstGeom prst="rect">
            <a:avLst/>
          </a:prstGeom>
        </p:spPr>
      </p:pic>
      <p:pic>
        <p:nvPicPr>
          <p:cNvPr id="14" name="Graphic 13" descr="Money with solid fill">
            <a:extLst>
              <a:ext uri="{FF2B5EF4-FFF2-40B4-BE49-F238E27FC236}">
                <a16:creationId xmlns:a16="http://schemas.microsoft.com/office/drawing/2014/main" id="{9395AD09-01A1-AE84-9B22-4FAC6342208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11743" y="706453"/>
            <a:ext cx="1033306" cy="1033306"/>
          </a:xfrm>
          <a:prstGeom prst="rect">
            <a:avLst/>
          </a:prstGeom>
        </p:spPr>
      </p:pic>
      <p:sp>
        <p:nvSpPr>
          <p:cNvPr id="15" name="Rectangle 14">
            <a:extLst>
              <a:ext uri="{FF2B5EF4-FFF2-40B4-BE49-F238E27FC236}">
                <a16:creationId xmlns:a16="http://schemas.microsoft.com/office/drawing/2014/main" id="{51545CBE-392A-1F4B-EE5B-2590E2C4FE26}"/>
              </a:ext>
            </a:extLst>
          </p:cNvPr>
          <p:cNvSpPr/>
          <p:nvPr/>
        </p:nvSpPr>
        <p:spPr>
          <a:xfrm>
            <a:off x="1576455" y="3076966"/>
            <a:ext cx="2535287" cy="248828"/>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 name="Graphic 9" descr="Flying Money with solid fill">
            <a:extLst>
              <a:ext uri="{FF2B5EF4-FFF2-40B4-BE49-F238E27FC236}">
                <a16:creationId xmlns:a16="http://schemas.microsoft.com/office/drawing/2014/main" id="{34ECE916-E799-C9CC-045C-A2CDF41605D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23228" y="2084276"/>
            <a:ext cx="1073215" cy="1073215"/>
          </a:xfrm>
          <a:prstGeom prst="rect">
            <a:avLst/>
          </a:prstGeom>
        </p:spPr>
      </p:pic>
      <p:sp>
        <p:nvSpPr>
          <p:cNvPr id="12" name="TextBox 11">
            <a:extLst>
              <a:ext uri="{FF2B5EF4-FFF2-40B4-BE49-F238E27FC236}">
                <a16:creationId xmlns:a16="http://schemas.microsoft.com/office/drawing/2014/main" id="{17D3198B-B048-549B-FA75-261403A3C6D8}"/>
              </a:ext>
            </a:extLst>
          </p:cNvPr>
          <p:cNvSpPr txBox="1"/>
          <p:nvPr/>
        </p:nvSpPr>
        <p:spPr>
          <a:xfrm>
            <a:off x="8084837" y="2707634"/>
            <a:ext cx="784190" cy="369332"/>
          </a:xfrm>
          <a:prstGeom prst="rect">
            <a:avLst/>
          </a:prstGeom>
          <a:noFill/>
        </p:spPr>
        <p:txBody>
          <a:bodyPr wrap="none" rtlCol="0">
            <a:spAutoFit/>
          </a:bodyPr>
          <a:lstStyle/>
          <a:p>
            <a:pPr algn="r"/>
            <a:r>
              <a:rPr lang="en-US" dirty="0">
                <a:solidFill>
                  <a:srgbClr val="C00000"/>
                </a:solidFill>
              </a:rPr>
              <a:t>-8,679</a:t>
            </a:r>
          </a:p>
        </p:txBody>
      </p:sp>
      <p:sp>
        <p:nvSpPr>
          <p:cNvPr id="2" name="TextBox 1">
            <a:extLst>
              <a:ext uri="{FF2B5EF4-FFF2-40B4-BE49-F238E27FC236}">
                <a16:creationId xmlns:a16="http://schemas.microsoft.com/office/drawing/2014/main" id="{FE0C172C-BB04-A501-3CC7-912B6A359CB5}"/>
              </a:ext>
            </a:extLst>
          </p:cNvPr>
          <p:cNvSpPr txBox="1"/>
          <p:nvPr/>
        </p:nvSpPr>
        <p:spPr>
          <a:xfrm>
            <a:off x="8578612" y="3010344"/>
            <a:ext cx="301685" cy="369332"/>
          </a:xfrm>
          <a:prstGeom prst="rect">
            <a:avLst/>
          </a:prstGeom>
          <a:noFill/>
        </p:spPr>
        <p:txBody>
          <a:bodyPr wrap="none" rtlCol="0">
            <a:spAutoFit/>
          </a:bodyPr>
          <a:lstStyle/>
          <a:p>
            <a:pPr algn="r"/>
            <a:r>
              <a:rPr lang="en-US" dirty="0"/>
              <a:t>0</a:t>
            </a:r>
          </a:p>
        </p:txBody>
      </p:sp>
    </p:spTree>
    <p:extLst>
      <p:ext uri="{BB962C8B-B14F-4D97-AF65-F5344CB8AC3E}">
        <p14:creationId xmlns:p14="http://schemas.microsoft.com/office/powerpoint/2010/main" val="1253311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15" grpId="0" animBg="1"/>
      <p:bldP spid="12"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29CEC-6134-51AD-C1A3-5277773B1FDA}"/>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AEB33D7-7D4A-8830-9952-519E02B2DEB8}"/>
              </a:ext>
            </a:extLst>
          </p:cNvPr>
          <p:cNvGraphicFramePr/>
          <p:nvPr>
            <p:extLst>
              <p:ext uri="{D42A27DB-BD31-4B8C-83A1-F6EECF244321}">
                <p14:modId xmlns:p14="http://schemas.microsoft.com/office/powerpoint/2010/main" val="660029953"/>
              </p:ext>
            </p:extLst>
          </p:nvPr>
        </p:nvGraphicFramePr>
        <p:xfrm>
          <a:off x="338295" y="1769766"/>
          <a:ext cx="11515410" cy="331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Money with solid fill">
            <a:extLst>
              <a:ext uri="{FF2B5EF4-FFF2-40B4-BE49-F238E27FC236}">
                <a16:creationId xmlns:a16="http://schemas.microsoft.com/office/drawing/2014/main" id="{7B4CEFF7-1194-FFA4-6F9D-86C977B2ADC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4624" y="1725778"/>
            <a:ext cx="3406442" cy="3406442"/>
          </a:xfrm>
          <a:prstGeom prst="rect">
            <a:avLst/>
          </a:prstGeom>
        </p:spPr>
      </p:pic>
      <p:pic>
        <p:nvPicPr>
          <p:cNvPr id="4" name="Graphic 3" descr="Flying Money with solid fill">
            <a:extLst>
              <a:ext uri="{FF2B5EF4-FFF2-40B4-BE49-F238E27FC236}">
                <a16:creationId xmlns:a16="http://schemas.microsoft.com/office/drawing/2014/main" id="{03A93384-488D-A53C-E802-81AC9D41675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315697" y="1659995"/>
            <a:ext cx="3538008" cy="3538008"/>
          </a:xfrm>
          <a:prstGeom prst="rect">
            <a:avLst/>
          </a:prstGeom>
        </p:spPr>
      </p:pic>
    </p:spTree>
    <p:extLst>
      <p:ext uri="{BB962C8B-B14F-4D97-AF65-F5344CB8AC3E}">
        <p14:creationId xmlns:p14="http://schemas.microsoft.com/office/powerpoint/2010/main" val="3111292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62601-8BEA-3459-39EE-FD012F967F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77ED15-211D-D031-40DF-DB6B4C564637}"/>
              </a:ext>
            </a:extLst>
          </p:cNvPr>
          <p:cNvPicPr>
            <a:picLocks noChangeAspect="1"/>
          </p:cNvPicPr>
          <p:nvPr/>
        </p:nvPicPr>
        <p:blipFill>
          <a:blip r:embed="rId3"/>
          <a:stretch>
            <a:fillRect/>
          </a:stretch>
        </p:blipFill>
        <p:spPr>
          <a:xfrm>
            <a:off x="870490" y="908050"/>
            <a:ext cx="7970890" cy="4296958"/>
          </a:xfrm>
          <a:prstGeom prst="rect">
            <a:avLst/>
          </a:prstGeom>
        </p:spPr>
      </p:pic>
      <p:sp>
        <p:nvSpPr>
          <p:cNvPr id="5" name="Title 1">
            <a:extLst>
              <a:ext uri="{FF2B5EF4-FFF2-40B4-BE49-F238E27FC236}">
                <a16:creationId xmlns:a16="http://schemas.microsoft.com/office/drawing/2014/main" id="{261768DE-A732-C2F0-DF8F-E931E3F1F2CC}"/>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Contribution From Assets</a:t>
            </a:r>
          </a:p>
        </p:txBody>
      </p:sp>
      <p:graphicFrame>
        <p:nvGraphicFramePr>
          <p:cNvPr id="8" name="Table 7">
            <a:extLst>
              <a:ext uri="{FF2B5EF4-FFF2-40B4-BE49-F238E27FC236}">
                <a16:creationId xmlns:a16="http://schemas.microsoft.com/office/drawing/2014/main" id="{E570E356-E7B3-5145-5909-84410E35EA3F}"/>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0BD1AD14-F893-7EA4-5BCF-C7EEFB267FF2}"/>
              </a:ext>
            </a:extLst>
          </p:cNvPr>
          <p:cNvSpPr txBox="1"/>
          <p:nvPr/>
        </p:nvSpPr>
        <p:spPr>
          <a:xfrm>
            <a:off x="8326834" y="1229198"/>
            <a:ext cx="535724" cy="369332"/>
          </a:xfrm>
          <a:prstGeom prst="rect">
            <a:avLst/>
          </a:prstGeom>
          <a:noFill/>
        </p:spPr>
        <p:txBody>
          <a:bodyPr wrap="none" rtlCol="0">
            <a:spAutoFit/>
          </a:bodyPr>
          <a:lstStyle/>
          <a:p>
            <a:pPr algn="r"/>
            <a:r>
              <a:rPr lang="en-US" dirty="0"/>
              <a:t>500</a:t>
            </a:r>
          </a:p>
        </p:txBody>
      </p:sp>
      <p:sp>
        <p:nvSpPr>
          <p:cNvPr id="13" name="Rectangle 12">
            <a:extLst>
              <a:ext uri="{FF2B5EF4-FFF2-40B4-BE49-F238E27FC236}">
                <a16:creationId xmlns:a16="http://schemas.microsoft.com/office/drawing/2014/main" id="{B363C492-488F-E1C5-3F36-A7FD6F5FFDFA}"/>
              </a:ext>
            </a:extLst>
          </p:cNvPr>
          <p:cNvSpPr/>
          <p:nvPr/>
        </p:nvSpPr>
        <p:spPr>
          <a:xfrm>
            <a:off x="10928613" y="5679086"/>
            <a:ext cx="539487" cy="2794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3098C4-1AC0-98CC-089C-E5F86DEB5395}"/>
              </a:ext>
            </a:extLst>
          </p:cNvPr>
          <p:cNvSpPr/>
          <p:nvPr/>
        </p:nvSpPr>
        <p:spPr>
          <a:xfrm>
            <a:off x="10941313" y="5969000"/>
            <a:ext cx="539487" cy="1778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B7DB35-26F0-4A2D-3B96-98AE2A2D3E1C}"/>
              </a:ext>
            </a:extLst>
          </p:cNvPr>
          <p:cNvSpPr/>
          <p:nvPr/>
        </p:nvSpPr>
        <p:spPr>
          <a:xfrm>
            <a:off x="10941313" y="5469536"/>
            <a:ext cx="539487" cy="24130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F3CD6CD-C689-192F-BD71-724ADF81DF16}"/>
              </a:ext>
            </a:extLst>
          </p:cNvPr>
          <p:cNvSpPr txBox="1"/>
          <p:nvPr/>
        </p:nvSpPr>
        <p:spPr>
          <a:xfrm>
            <a:off x="8558831" y="2712396"/>
            <a:ext cx="301685" cy="369332"/>
          </a:xfrm>
          <a:prstGeom prst="rect">
            <a:avLst/>
          </a:prstGeom>
          <a:noFill/>
        </p:spPr>
        <p:txBody>
          <a:bodyPr wrap="none" rtlCol="0">
            <a:spAutoFit/>
          </a:bodyPr>
          <a:lstStyle/>
          <a:p>
            <a:pPr algn="r"/>
            <a:r>
              <a:rPr lang="en-US" dirty="0"/>
              <a:t>0</a:t>
            </a:r>
          </a:p>
        </p:txBody>
      </p:sp>
      <p:sp>
        <p:nvSpPr>
          <p:cNvPr id="19" name="TextBox 18">
            <a:extLst>
              <a:ext uri="{FF2B5EF4-FFF2-40B4-BE49-F238E27FC236}">
                <a16:creationId xmlns:a16="http://schemas.microsoft.com/office/drawing/2014/main" id="{B1FDF66D-24C8-239E-7F02-E200677199FE}"/>
              </a:ext>
            </a:extLst>
          </p:cNvPr>
          <p:cNvSpPr txBox="1"/>
          <p:nvPr/>
        </p:nvSpPr>
        <p:spPr>
          <a:xfrm>
            <a:off x="8558831" y="3479506"/>
            <a:ext cx="301685" cy="369332"/>
          </a:xfrm>
          <a:prstGeom prst="rect">
            <a:avLst/>
          </a:prstGeom>
          <a:noFill/>
        </p:spPr>
        <p:txBody>
          <a:bodyPr wrap="none" rtlCol="0">
            <a:spAutoFit/>
          </a:bodyPr>
          <a:lstStyle/>
          <a:p>
            <a:pPr algn="r"/>
            <a:r>
              <a:rPr lang="en-US" dirty="0"/>
              <a:t>0</a:t>
            </a:r>
          </a:p>
        </p:txBody>
      </p:sp>
      <p:sp>
        <p:nvSpPr>
          <p:cNvPr id="6" name="TextBox 5">
            <a:extLst>
              <a:ext uri="{FF2B5EF4-FFF2-40B4-BE49-F238E27FC236}">
                <a16:creationId xmlns:a16="http://schemas.microsoft.com/office/drawing/2014/main" id="{7857DDA6-6EB2-0B10-15DB-7DDD2C2BDDA2}"/>
              </a:ext>
            </a:extLst>
          </p:cNvPr>
          <p:cNvSpPr txBox="1"/>
          <p:nvPr/>
        </p:nvSpPr>
        <p:spPr>
          <a:xfrm>
            <a:off x="8324792" y="3774036"/>
            <a:ext cx="535724" cy="369332"/>
          </a:xfrm>
          <a:prstGeom prst="rect">
            <a:avLst/>
          </a:prstGeom>
          <a:noFill/>
        </p:spPr>
        <p:txBody>
          <a:bodyPr wrap="none" rtlCol="0">
            <a:spAutoFit/>
          </a:bodyPr>
          <a:lstStyle/>
          <a:p>
            <a:pPr algn="r"/>
            <a:r>
              <a:rPr lang="en-US" dirty="0"/>
              <a:t>500</a:t>
            </a:r>
          </a:p>
        </p:txBody>
      </p:sp>
      <p:sp>
        <p:nvSpPr>
          <p:cNvPr id="7" name="TextBox 6">
            <a:extLst>
              <a:ext uri="{FF2B5EF4-FFF2-40B4-BE49-F238E27FC236}">
                <a16:creationId xmlns:a16="http://schemas.microsoft.com/office/drawing/2014/main" id="{6C29D195-850E-801A-13B9-CD7F2B9FDB4A}"/>
              </a:ext>
            </a:extLst>
          </p:cNvPr>
          <p:cNvSpPr txBox="1"/>
          <p:nvPr/>
        </p:nvSpPr>
        <p:spPr>
          <a:xfrm>
            <a:off x="8324792" y="4876800"/>
            <a:ext cx="535724" cy="369332"/>
          </a:xfrm>
          <a:prstGeom prst="rect">
            <a:avLst/>
          </a:prstGeom>
          <a:noFill/>
        </p:spPr>
        <p:txBody>
          <a:bodyPr wrap="none" rtlCol="0">
            <a:spAutoFit/>
          </a:bodyPr>
          <a:lstStyle/>
          <a:p>
            <a:pPr algn="r"/>
            <a:r>
              <a:rPr lang="en-US" dirty="0"/>
              <a:t>100</a:t>
            </a:r>
          </a:p>
        </p:txBody>
      </p:sp>
    </p:spTree>
    <p:extLst>
      <p:ext uri="{BB962C8B-B14F-4D97-AF65-F5344CB8AC3E}">
        <p14:creationId xmlns:p14="http://schemas.microsoft.com/office/powerpoint/2010/main" val="2804636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6" grpId="0" animBg="1"/>
      <p:bldP spid="18" grpId="0"/>
      <p:bldP spid="19"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53BCC-CCB8-A321-ED2F-967F919A1BA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9A93121-B32B-47BE-6302-DF444E84B06A}"/>
              </a:ext>
            </a:extLst>
          </p:cNvPr>
          <p:cNvSpPr/>
          <p:nvPr/>
        </p:nvSpPr>
        <p:spPr>
          <a:xfrm>
            <a:off x="8889441" y="67829"/>
            <a:ext cx="2964264" cy="663693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2EA3A32-56D2-18DD-7ADF-DBB27248B9CA}"/>
              </a:ext>
            </a:extLst>
          </p:cNvPr>
          <p:cNvGraphicFramePr/>
          <p:nvPr/>
        </p:nvGraphicFramePr>
        <p:xfrm>
          <a:off x="338295" y="110534"/>
          <a:ext cx="11515410" cy="244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721773F-D701-71FC-988F-C71CCB73E070}"/>
              </a:ext>
            </a:extLst>
          </p:cNvPr>
          <p:cNvGraphicFramePr/>
          <p:nvPr/>
        </p:nvGraphicFramePr>
        <p:xfrm>
          <a:off x="338295" y="2703008"/>
          <a:ext cx="11515410" cy="24492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Rounded Corners 9">
            <a:extLst>
              <a:ext uri="{FF2B5EF4-FFF2-40B4-BE49-F238E27FC236}">
                <a16:creationId xmlns:a16="http://schemas.microsoft.com/office/drawing/2014/main" id="{48D852E8-8064-4E48-3ADA-02DAC7C26AE1}"/>
              </a:ext>
            </a:extLst>
          </p:cNvPr>
          <p:cNvSpPr/>
          <p:nvPr/>
        </p:nvSpPr>
        <p:spPr>
          <a:xfrm>
            <a:off x="9053566" y="5619539"/>
            <a:ext cx="2672860" cy="1002325"/>
          </a:xfrm>
          <a:prstGeom prst="roundRect">
            <a:avLst>
              <a:gd name="adj" fmla="val 3888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12723"/>
                </a:solidFill>
              </a:rPr>
              <a:t>Student Aid Index</a:t>
            </a:r>
          </a:p>
        </p:txBody>
      </p:sp>
      <p:sp>
        <p:nvSpPr>
          <p:cNvPr id="11" name="Cross 10">
            <a:extLst>
              <a:ext uri="{FF2B5EF4-FFF2-40B4-BE49-F238E27FC236}">
                <a16:creationId xmlns:a16="http://schemas.microsoft.com/office/drawing/2014/main" id="{9A966D8B-02F0-7701-5193-3895CA455DE7}"/>
              </a:ext>
            </a:extLst>
          </p:cNvPr>
          <p:cNvSpPr/>
          <p:nvPr/>
        </p:nvSpPr>
        <p:spPr>
          <a:xfrm>
            <a:off x="9839010" y="2150350"/>
            <a:ext cx="1065126" cy="1032468"/>
          </a:xfrm>
          <a:prstGeom prst="plus">
            <a:avLst>
              <a:gd name="adj" fmla="val 34732"/>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DCF1257-3070-C89C-A073-E5BF5CA12452}"/>
              </a:ext>
            </a:extLst>
          </p:cNvPr>
          <p:cNvGrpSpPr/>
          <p:nvPr/>
        </p:nvGrpSpPr>
        <p:grpSpPr>
          <a:xfrm>
            <a:off x="9844035" y="4881617"/>
            <a:ext cx="1055076" cy="827730"/>
            <a:chOff x="7834365" y="3510647"/>
            <a:chExt cx="1055076" cy="827730"/>
          </a:xfrm>
        </p:grpSpPr>
        <p:sp>
          <p:nvSpPr>
            <p:cNvPr id="7" name="Rectangle 6">
              <a:extLst>
                <a:ext uri="{FF2B5EF4-FFF2-40B4-BE49-F238E27FC236}">
                  <a16:creationId xmlns:a16="http://schemas.microsoft.com/office/drawing/2014/main" id="{0F0C4E99-2C49-ABC4-AB27-EDF34553EEC1}"/>
                </a:ext>
              </a:extLst>
            </p:cNvPr>
            <p:cNvSpPr/>
            <p:nvPr/>
          </p:nvSpPr>
          <p:spPr>
            <a:xfrm>
              <a:off x="7834365" y="4016830"/>
              <a:ext cx="1055076" cy="321547"/>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637ADF-7AEC-2977-D0CA-B407810E81E1}"/>
                </a:ext>
              </a:extLst>
            </p:cNvPr>
            <p:cNvSpPr/>
            <p:nvPr/>
          </p:nvSpPr>
          <p:spPr>
            <a:xfrm>
              <a:off x="7834365" y="3510647"/>
              <a:ext cx="1055076" cy="321547"/>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phic 2" descr="Flying Money with solid fill">
            <a:extLst>
              <a:ext uri="{FF2B5EF4-FFF2-40B4-BE49-F238E27FC236}">
                <a16:creationId xmlns:a16="http://schemas.microsoft.com/office/drawing/2014/main" id="{34AF8F63-EFF6-2425-10CB-5102343AA51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04054" y="1720227"/>
            <a:ext cx="1073215" cy="1073215"/>
          </a:xfrm>
          <a:prstGeom prst="rect">
            <a:avLst/>
          </a:prstGeom>
        </p:spPr>
      </p:pic>
      <p:pic>
        <p:nvPicPr>
          <p:cNvPr id="4" name="Graphic 3" descr="Money with solid fill">
            <a:extLst>
              <a:ext uri="{FF2B5EF4-FFF2-40B4-BE49-F238E27FC236}">
                <a16:creationId xmlns:a16="http://schemas.microsoft.com/office/drawing/2014/main" id="{43085C18-9B30-5F3D-BE5F-B84C8ECAA7B5}"/>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304054" y="-32654"/>
            <a:ext cx="1033306" cy="1033306"/>
          </a:xfrm>
          <a:prstGeom prst="rect">
            <a:avLst/>
          </a:prstGeom>
        </p:spPr>
      </p:pic>
      <p:pic>
        <p:nvPicPr>
          <p:cNvPr id="8" name="Graphic 7" descr="Money with solid fill">
            <a:extLst>
              <a:ext uri="{FF2B5EF4-FFF2-40B4-BE49-F238E27FC236}">
                <a16:creationId xmlns:a16="http://schemas.microsoft.com/office/drawing/2014/main" id="{B494EC16-F3A2-A636-A455-C075B53E6185}"/>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584085" y="-32654"/>
            <a:ext cx="1033306" cy="1033306"/>
          </a:xfrm>
          <a:prstGeom prst="rect">
            <a:avLst/>
          </a:prstGeom>
        </p:spPr>
      </p:pic>
      <p:pic>
        <p:nvPicPr>
          <p:cNvPr id="9" name="Graphic 8" descr="Money with solid fill">
            <a:extLst>
              <a:ext uri="{FF2B5EF4-FFF2-40B4-BE49-F238E27FC236}">
                <a16:creationId xmlns:a16="http://schemas.microsoft.com/office/drawing/2014/main" id="{D8B95016-C002-3E2E-CF0C-D1AFECD21FE3}"/>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304054" y="2559820"/>
            <a:ext cx="1033306" cy="1033306"/>
          </a:xfrm>
          <a:prstGeom prst="rect">
            <a:avLst/>
          </a:prstGeom>
        </p:spPr>
      </p:pic>
      <p:pic>
        <p:nvPicPr>
          <p:cNvPr id="14" name="Graphic 13" descr="Money with solid fill">
            <a:extLst>
              <a:ext uri="{FF2B5EF4-FFF2-40B4-BE49-F238E27FC236}">
                <a16:creationId xmlns:a16="http://schemas.microsoft.com/office/drawing/2014/main" id="{A8665B08-DE1D-243A-BD5F-F49F89D4AAF7}"/>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584085" y="2559820"/>
            <a:ext cx="1033306" cy="1033306"/>
          </a:xfrm>
          <a:prstGeom prst="rect">
            <a:avLst/>
          </a:prstGeom>
        </p:spPr>
      </p:pic>
      <p:pic>
        <p:nvPicPr>
          <p:cNvPr id="15" name="Graphic 14" descr="Flying Money with solid fill">
            <a:extLst>
              <a:ext uri="{FF2B5EF4-FFF2-40B4-BE49-F238E27FC236}">
                <a16:creationId xmlns:a16="http://schemas.microsoft.com/office/drawing/2014/main" id="{965D2E27-6965-BB42-0BD2-722B6BD9E8D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584085" y="1720227"/>
            <a:ext cx="1073215" cy="1073215"/>
          </a:xfrm>
          <a:prstGeom prst="rect">
            <a:avLst/>
          </a:prstGeom>
        </p:spPr>
      </p:pic>
      <p:pic>
        <p:nvPicPr>
          <p:cNvPr id="16" name="Graphic 15" descr="Flying Money with solid fill">
            <a:extLst>
              <a:ext uri="{FF2B5EF4-FFF2-40B4-BE49-F238E27FC236}">
                <a16:creationId xmlns:a16="http://schemas.microsoft.com/office/drawing/2014/main" id="{52A7AF20-F269-038D-2D69-BAA693231CC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30145" y="4312701"/>
            <a:ext cx="1073215" cy="1073215"/>
          </a:xfrm>
          <a:prstGeom prst="rect">
            <a:avLst/>
          </a:prstGeom>
        </p:spPr>
      </p:pic>
      <p:pic>
        <p:nvPicPr>
          <p:cNvPr id="17" name="Graphic 16" descr="Flying Money with solid fill">
            <a:extLst>
              <a:ext uri="{FF2B5EF4-FFF2-40B4-BE49-F238E27FC236}">
                <a16:creationId xmlns:a16="http://schemas.microsoft.com/office/drawing/2014/main" id="{3BDFDF46-1234-B7A2-6B1B-BAF7ABCB0B5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5610176" y="4312701"/>
            <a:ext cx="1073215" cy="1073215"/>
          </a:xfrm>
          <a:prstGeom prst="rect">
            <a:avLst/>
          </a:prstGeom>
        </p:spPr>
      </p:pic>
    </p:spTree>
    <p:extLst>
      <p:ext uri="{BB962C8B-B14F-4D97-AF65-F5344CB8AC3E}">
        <p14:creationId xmlns:p14="http://schemas.microsoft.com/office/powerpoint/2010/main" val="1376834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2" grpId="0">
        <p:bldAsOne/>
      </p:bldGraphic>
      <p:bldGraphic spid="5" grpId="0">
        <p:bldAsOne/>
      </p:bldGraphic>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7341A-84D4-B268-4985-CBDC728A8C3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CA099A9-D347-1376-E26E-5BC248C60231}"/>
              </a:ext>
            </a:extLst>
          </p:cNvPr>
          <p:cNvPicPr>
            <a:picLocks noChangeAspect="1"/>
          </p:cNvPicPr>
          <p:nvPr/>
        </p:nvPicPr>
        <p:blipFill>
          <a:blip r:embed="rId3"/>
          <a:stretch>
            <a:fillRect/>
          </a:stretch>
        </p:blipFill>
        <p:spPr>
          <a:xfrm>
            <a:off x="853396" y="905915"/>
            <a:ext cx="8070011" cy="2622916"/>
          </a:xfrm>
          <a:prstGeom prst="rect">
            <a:avLst/>
          </a:prstGeom>
        </p:spPr>
      </p:pic>
      <p:sp>
        <p:nvSpPr>
          <p:cNvPr id="5" name="Title 1">
            <a:extLst>
              <a:ext uri="{FF2B5EF4-FFF2-40B4-BE49-F238E27FC236}">
                <a16:creationId xmlns:a16="http://schemas.microsoft.com/office/drawing/2014/main" id="{1929EF81-040A-6C19-24B6-D392502C4910}"/>
              </a:ext>
            </a:extLst>
          </p:cNvPr>
          <p:cNvSpPr txBox="1">
            <a:spLocks/>
          </p:cNvSpPr>
          <p:nvPr/>
        </p:nvSpPr>
        <p:spPr>
          <a:xfrm>
            <a:off x="696912" y="88900"/>
            <a:ext cx="10798176" cy="1051914"/>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cap="none" dirty="0"/>
              <a:t>Student Aid Index</a:t>
            </a:r>
          </a:p>
        </p:txBody>
      </p:sp>
      <p:graphicFrame>
        <p:nvGraphicFramePr>
          <p:cNvPr id="8" name="Table 7">
            <a:extLst>
              <a:ext uri="{FF2B5EF4-FFF2-40B4-BE49-F238E27FC236}">
                <a16:creationId xmlns:a16="http://schemas.microsoft.com/office/drawing/2014/main" id="{94F57C89-7443-6539-5F6D-AD246F412C55}"/>
              </a:ext>
            </a:extLst>
          </p:cNvPr>
          <p:cNvGraphicFramePr>
            <a:graphicFrameLocks noGrp="1"/>
          </p:cNvGraphicFramePr>
          <p:nvPr/>
        </p:nvGraphicFramePr>
        <p:xfrm>
          <a:off x="9017000" y="781050"/>
          <a:ext cx="2478088" cy="5353050"/>
        </p:xfrm>
        <a:graphic>
          <a:graphicData uri="http://schemas.openxmlformats.org/drawingml/2006/table">
            <a:tbl>
              <a:tblPr>
                <a:tableStyleId>{2D5ABB26-0587-4C30-8999-92F81FD0307C}</a:tableStyleId>
              </a:tblPr>
              <a:tblGrid>
                <a:gridCol w="1433950">
                  <a:extLst>
                    <a:ext uri="{9D8B030D-6E8A-4147-A177-3AD203B41FA5}">
                      <a16:colId xmlns:a16="http://schemas.microsoft.com/office/drawing/2014/main" val="3875836920"/>
                    </a:ext>
                  </a:extLst>
                </a:gridCol>
                <a:gridCol w="508458">
                  <a:extLst>
                    <a:ext uri="{9D8B030D-6E8A-4147-A177-3AD203B41FA5}">
                      <a16:colId xmlns:a16="http://schemas.microsoft.com/office/drawing/2014/main" val="835765717"/>
                    </a:ext>
                  </a:extLst>
                </a:gridCol>
                <a:gridCol w="535680">
                  <a:extLst>
                    <a:ext uri="{9D8B030D-6E8A-4147-A177-3AD203B41FA5}">
                      <a16:colId xmlns:a16="http://schemas.microsoft.com/office/drawing/2014/main" val="1451422852"/>
                    </a:ext>
                  </a:extLst>
                </a:gridCol>
              </a:tblGrid>
              <a:tr h="274938">
                <a:tc>
                  <a:txBody>
                    <a:bodyPr/>
                    <a:lstStyle/>
                    <a:p>
                      <a:pPr algn="l" fontAlgn="b"/>
                      <a:r>
                        <a:rPr lang="en-US" sz="1000" b="1" u="none" strike="noStrike" dirty="0">
                          <a:effectLst/>
                        </a:rPr>
                        <a:t>P.T. Barnam</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a:effectLst/>
                        </a:rPr>
                        <a:t>Parents</a:t>
                      </a:r>
                      <a:endParaRPr lang="en-US" sz="1000" b="1"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algn="l" fontAlgn="b"/>
                      <a:r>
                        <a:rPr lang="en-US" sz="1000" b="1" u="none" strike="noStrike" dirty="0">
                          <a:effectLst/>
                        </a:rPr>
                        <a:t>Student</a:t>
                      </a:r>
                      <a:endParaRPr lang="en-US" sz="1000" b="1"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23872122"/>
                  </a:ext>
                </a:extLst>
              </a:tr>
              <a:tr h="216101">
                <a:tc>
                  <a:txBody>
                    <a:bodyPr/>
                    <a:lstStyle/>
                    <a:p>
                      <a:pPr algn="l" fontAlgn="b"/>
                      <a:r>
                        <a:rPr lang="en-US" sz="900" u="none" strike="noStrike">
                          <a:effectLst/>
                        </a:rPr>
                        <a:t>Marital Status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Married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Single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91832746"/>
                  </a:ext>
                </a:extLst>
              </a:tr>
              <a:tr h="408505">
                <a:tc>
                  <a:txBody>
                    <a:bodyPr/>
                    <a:lstStyle/>
                    <a:p>
                      <a:pPr algn="l" fontAlgn="b"/>
                      <a:r>
                        <a:rPr lang="en-US" sz="900" u="none" strike="noStrike" dirty="0">
                          <a:effectLst/>
                        </a:rPr>
                        <a:t>Tax Filing Status</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Married-Filed Joint</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l" fontAlgn="b"/>
                      <a:r>
                        <a:rPr lang="en-US" sz="900" u="none" strike="noStrike" dirty="0">
                          <a:effectLst/>
                        </a:rPr>
                        <a:t>Did not File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138494073"/>
                  </a:ext>
                </a:extLst>
              </a:tr>
              <a:tr h="216101">
                <a:tc>
                  <a:txBody>
                    <a:bodyPr/>
                    <a:lstStyle/>
                    <a:p>
                      <a:pPr algn="l" fontAlgn="b"/>
                      <a:r>
                        <a:rPr lang="en-US" sz="900" u="none" strike="noStrike">
                          <a:effectLst/>
                        </a:rPr>
                        <a:t>Age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a:effectLst/>
                        </a:rPr>
                        <a:t>55/52</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fontAlgn="b"/>
                      <a:r>
                        <a:rPr lang="en-US" sz="900" u="none" strike="noStrike" dirty="0">
                          <a:effectLst/>
                        </a:rPr>
                        <a:t>18</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7986543"/>
                  </a:ext>
                </a:extLst>
              </a:tr>
              <a:tr h="216101">
                <a:tc>
                  <a:txBody>
                    <a:bodyPr/>
                    <a:lstStyle/>
                    <a:p>
                      <a:pPr algn="l" fontAlgn="b"/>
                      <a:r>
                        <a:rPr lang="en-US" sz="900" u="none" strike="noStrike" dirty="0">
                          <a:effectLst/>
                        </a:rPr>
                        <a:t>Family Size</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gridSpan="2">
                  <a:txBody>
                    <a:bodyPr/>
                    <a:lstStyle/>
                    <a:p>
                      <a:pPr algn="ctr" fontAlgn="b"/>
                      <a:r>
                        <a:rPr lang="en-US" sz="900" u="none" strike="noStrike" dirty="0">
                          <a:effectLst/>
                        </a:rPr>
                        <a:t>7</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720267"/>
                  </a:ext>
                </a:extLst>
              </a:tr>
              <a:tr h="216101">
                <a:tc>
                  <a:txBody>
                    <a:bodyPr/>
                    <a:lstStyle/>
                    <a:p>
                      <a:pPr algn="l" fontAlgn="b"/>
                      <a:r>
                        <a:rPr lang="en-US" sz="900" u="none" strike="noStrike">
                          <a:effectLst/>
                        </a:rPr>
                        <a:t>Adjusted Gross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$80,000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35624007"/>
                  </a:ext>
                </a:extLst>
              </a:tr>
              <a:tr h="274938">
                <a:tc>
                  <a:txBody>
                    <a:bodyPr/>
                    <a:lstStyle/>
                    <a:p>
                      <a:pPr algn="l" fontAlgn="b"/>
                      <a:r>
                        <a:rPr lang="en-US" sz="900" u="none" strike="noStrike" dirty="0">
                          <a:effectLst/>
                        </a:rPr>
                        <a:t>Income Earned From Work</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$75,000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$10,000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2409957"/>
                  </a:ext>
                </a:extLst>
              </a:tr>
              <a:tr h="216101">
                <a:tc>
                  <a:txBody>
                    <a:bodyPr/>
                    <a:lstStyle/>
                    <a:p>
                      <a:pPr algn="l" fontAlgn="b"/>
                      <a:r>
                        <a:rPr lang="en-US" sz="900" u="none" strike="noStrike">
                          <a:effectLst/>
                        </a:rPr>
                        <a:t>Federal Work Study</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$1,500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488037"/>
                  </a:ext>
                </a:extLst>
              </a:tr>
              <a:tr h="216101">
                <a:tc>
                  <a:txBody>
                    <a:bodyPr/>
                    <a:lstStyle/>
                    <a:p>
                      <a:pPr algn="l" fontAlgn="b"/>
                      <a:r>
                        <a:rPr lang="en-US" sz="900" u="none" strike="noStrike">
                          <a:effectLst/>
                        </a:rPr>
                        <a:t>Income Tax Paid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628918820"/>
                  </a:ext>
                </a:extLst>
              </a:tr>
              <a:tr h="216101">
                <a:tc>
                  <a:txBody>
                    <a:bodyPr/>
                    <a:lstStyle/>
                    <a:p>
                      <a:pPr algn="l" fontAlgn="b"/>
                      <a:r>
                        <a:rPr lang="en-US" sz="900" u="none" strike="noStrike">
                          <a:effectLst/>
                        </a:rPr>
                        <a:t>Education Credits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$2,500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1880428"/>
                  </a:ext>
                </a:extLst>
              </a:tr>
              <a:tr h="274938">
                <a:tc>
                  <a:txBody>
                    <a:bodyPr/>
                    <a:lstStyle/>
                    <a:p>
                      <a:pPr algn="l" fontAlgn="b"/>
                      <a:r>
                        <a:rPr lang="en-US" sz="900" u="none" strike="noStrike">
                          <a:effectLst/>
                        </a:rPr>
                        <a:t>Untaxed Portions of IRA Distribution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67573017"/>
                  </a:ext>
                </a:extLst>
              </a:tr>
              <a:tr h="380635">
                <a:tc>
                  <a:txBody>
                    <a:bodyPr/>
                    <a:lstStyle/>
                    <a:p>
                      <a:pPr algn="l" fontAlgn="b"/>
                      <a:r>
                        <a:rPr lang="en-US" sz="900" u="none" strike="noStrike">
                          <a:effectLst/>
                        </a:rPr>
                        <a:t>Deductible Payments to IRA/KEOGH/Other</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$500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6606677"/>
                  </a:ext>
                </a:extLst>
              </a:tr>
              <a:tr h="274938">
                <a:tc>
                  <a:txBody>
                    <a:bodyPr/>
                    <a:lstStyle/>
                    <a:p>
                      <a:pPr algn="l" fontAlgn="b"/>
                      <a:r>
                        <a:rPr lang="en-US" sz="900" u="none" strike="noStrike">
                          <a:effectLst/>
                        </a:rPr>
                        <a:t>Tax Exempt Interest Income</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284054068"/>
                  </a:ext>
                </a:extLst>
              </a:tr>
              <a:tr h="274938">
                <a:tc>
                  <a:txBody>
                    <a:bodyPr/>
                    <a:lstStyle/>
                    <a:p>
                      <a:pPr algn="l" fontAlgn="b"/>
                      <a:r>
                        <a:rPr lang="en-US" sz="900" u="none" strike="noStrike">
                          <a:effectLst/>
                        </a:rPr>
                        <a:t>Untaxed Portions of Pensions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15575"/>
                  </a:ext>
                </a:extLst>
              </a:tr>
              <a:tr h="274938">
                <a:tc>
                  <a:txBody>
                    <a:bodyPr/>
                    <a:lstStyle/>
                    <a:p>
                      <a:pPr algn="l" fontAlgn="b"/>
                      <a:r>
                        <a:rPr lang="en-US" sz="900" u="none" strike="noStrike">
                          <a:effectLst/>
                        </a:rPr>
                        <a:t>Schedule C Net Profit/Loss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559276387"/>
                  </a:ext>
                </a:extLst>
              </a:tr>
              <a:tr h="274938">
                <a:tc>
                  <a:txBody>
                    <a:bodyPr/>
                    <a:lstStyle/>
                    <a:p>
                      <a:pPr algn="l" fontAlgn="b"/>
                      <a:r>
                        <a:rPr lang="en-US" sz="900" u="none" strike="noStrike">
                          <a:effectLst/>
                        </a:rPr>
                        <a:t>Taxable College Grant and Scholarship Aid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81282549"/>
                  </a:ext>
                </a:extLst>
              </a:tr>
              <a:tr h="216101">
                <a:tc>
                  <a:txBody>
                    <a:bodyPr/>
                    <a:lstStyle/>
                    <a:p>
                      <a:pPr algn="l" fontAlgn="b"/>
                      <a:r>
                        <a:rPr lang="en-US" sz="900" u="none" strike="noStrike">
                          <a:effectLst/>
                        </a:rPr>
                        <a:t>Foreign Income Exclusion</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10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094692209"/>
                  </a:ext>
                </a:extLst>
              </a:tr>
              <a:tr h="216101">
                <a:tc>
                  <a:txBody>
                    <a:bodyPr/>
                    <a:lstStyle/>
                    <a:p>
                      <a:pPr algn="l" fontAlgn="b"/>
                      <a:r>
                        <a:rPr lang="en-US" sz="900" u="none" strike="noStrike">
                          <a:effectLst/>
                        </a:rPr>
                        <a:t>Child Support Received</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9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18397572"/>
                  </a:ext>
                </a:extLst>
              </a:tr>
              <a:tr h="216101">
                <a:tc>
                  <a:txBody>
                    <a:bodyPr/>
                    <a:lstStyle/>
                    <a:p>
                      <a:pPr algn="l" fontAlgn="b"/>
                      <a:r>
                        <a:rPr lang="en-US" sz="900" u="none" strike="noStrike">
                          <a:effectLst/>
                        </a:rPr>
                        <a:t>Cash/Checking/Savings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$1,500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$500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4192700979"/>
                  </a:ext>
                </a:extLst>
              </a:tr>
              <a:tr h="274938">
                <a:tc>
                  <a:txBody>
                    <a:bodyPr/>
                    <a:lstStyle/>
                    <a:p>
                      <a:pPr algn="l" fontAlgn="b"/>
                      <a:r>
                        <a:rPr lang="en-US" sz="900" u="none" strike="noStrike">
                          <a:effectLst/>
                        </a:rPr>
                        <a:t>Net Worth of Business/Farm</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a:effectLst/>
                        </a:rPr>
                        <a:t>$10,000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9390858"/>
                  </a:ext>
                </a:extLst>
              </a:tr>
              <a:tr h="158368">
                <a:tc>
                  <a:txBody>
                    <a:bodyPr/>
                    <a:lstStyle/>
                    <a:p>
                      <a:pPr algn="l" fontAlgn="b"/>
                      <a:r>
                        <a:rPr lang="en-US" sz="900" u="none" strike="noStrike">
                          <a:effectLst/>
                        </a:rPr>
                        <a:t>Net Worth of Investments</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a:effectLst/>
                        </a:rPr>
                        <a:t>$0 </a:t>
                      </a:r>
                      <a:endParaRPr lang="en-US" sz="900" b="0" i="0" u="none" strike="noStrike">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algn="r" fontAlgn="b"/>
                      <a:r>
                        <a:rPr lang="en-US" sz="900" u="none" strike="noStrike" dirty="0">
                          <a:effectLst/>
                        </a:rPr>
                        <a:t>$0 </a:t>
                      </a:r>
                      <a:endParaRPr lang="en-US" sz="1000" b="0" i="0" u="none" strike="noStrike" dirty="0">
                        <a:solidFill>
                          <a:srgbClr val="000000"/>
                        </a:solidFill>
                        <a:effectLst/>
                        <a:latin typeface="Aptos Narrow" panose="020B0004020202020204" pitchFamily="34" charset="0"/>
                      </a:endParaRPr>
                    </a:p>
                  </a:txBody>
                  <a:tcPr marL="8905" marR="8905" marT="8905" marB="0" anchor="b">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76772295"/>
                  </a:ext>
                </a:extLst>
              </a:tr>
            </a:tbl>
          </a:graphicData>
        </a:graphic>
      </p:graphicFrame>
      <p:sp>
        <p:nvSpPr>
          <p:cNvPr id="11" name="TextBox 10">
            <a:extLst>
              <a:ext uri="{FF2B5EF4-FFF2-40B4-BE49-F238E27FC236}">
                <a16:creationId xmlns:a16="http://schemas.microsoft.com/office/drawing/2014/main" id="{B5B44B4D-AFD3-C883-CF86-69570AAC1A41}"/>
              </a:ext>
            </a:extLst>
          </p:cNvPr>
          <p:cNvSpPr txBox="1"/>
          <p:nvPr/>
        </p:nvSpPr>
        <p:spPr>
          <a:xfrm>
            <a:off x="8611673" y="1648298"/>
            <a:ext cx="301685" cy="369332"/>
          </a:xfrm>
          <a:prstGeom prst="rect">
            <a:avLst/>
          </a:prstGeom>
          <a:noFill/>
        </p:spPr>
        <p:txBody>
          <a:bodyPr wrap="none" rtlCol="0">
            <a:spAutoFit/>
          </a:bodyPr>
          <a:lstStyle/>
          <a:p>
            <a:pPr algn="r"/>
            <a:r>
              <a:rPr lang="en-US" dirty="0"/>
              <a:t>0</a:t>
            </a:r>
          </a:p>
        </p:txBody>
      </p:sp>
      <p:sp>
        <p:nvSpPr>
          <p:cNvPr id="18" name="TextBox 17">
            <a:extLst>
              <a:ext uri="{FF2B5EF4-FFF2-40B4-BE49-F238E27FC236}">
                <a16:creationId xmlns:a16="http://schemas.microsoft.com/office/drawing/2014/main" id="{7DF882DE-ECDB-A70E-AF35-E91ED57506FD}"/>
              </a:ext>
            </a:extLst>
          </p:cNvPr>
          <p:cNvSpPr txBox="1"/>
          <p:nvPr/>
        </p:nvSpPr>
        <p:spPr>
          <a:xfrm>
            <a:off x="8375592" y="1937696"/>
            <a:ext cx="535724" cy="369332"/>
          </a:xfrm>
          <a:prstGeom prst="rect">
            <a:avLst/>
          </a:prstGeom>
          <a:noFill/>
        </p:spPr>
        <p:txBody>
          <a:bodyPr wrap="none" rtlCol="0">
            <a:spAutoFit/>
          </a:bodyPr>
          <a:lstStyle/>
          <a:p>
            <a:pPr algn="r"/>
            <a:r>
              <a:rPr lang="en-US" dirty="0"/>
              <a:t>100</a:t>
            </a:r>
          </a:p>
        </p:txBody>
      </p:sp>
      <p:sp>
        <p:nvSpPr>
          <p:cNvPr id="19" name="TextBox 18">
            <a:extLst>
              <a:ext uri="{FF2B5EF4-FFF2-40B4-BE49-F238E27FC236}">
                <a16:creationId xmlns:a16="http://schemas.microsoft.com/office/drawing/2014/main" id="{8824DA02-C559-549E-C22B-83235B3E981D}"/>
              </a:ext>
            </a:extLst>
          </p:cNvPr>
          <p:cNvSpPr txBox="1"/>
          <p:nvPr/>
        </p:nvSpPr>
        <p:spPr>
          <a:xfrm>
            <a:off x="8127127" y="2311106"/>
            <a:ext cx="784189" cy="369332"/>
          </a:xfrm>
          <a:prstGeom prst="rect">
            <a:avLst/>
          </a:prstGeom>
          <a:noFill/>
        </p:spPr>
        <p:txBody>
          <a:bodyPr wrap="none" rtlCol="0">
            <a:spAutoFit/>
          </a:bodyPr>
          <a:lstStyle/>
          <a:p>
            <a:pPr algn="r"/>
            <a:r>
              <a:rPr lang="en-US" dirty="0">
                <a:solidFill>
                  <a:srgbClr val="C00000"/>
                </a:solidFill>
              </a:rPr>
              <a:t>-1,726</a:t>
            </a:r>
          </a:p>
        </p:txBody>
      </p:sp>
      <p:sp>
        <p:nvSpPr>
          <p:cNvPr id="10" name="TextBox 9">
            <a:extLst>
              <a:ext uri="{FF2B5EF4-FFF2-40B4-BE49-F238E27FC236}">
                <a16:creationId xmlns:a16="http://schemas.microsoft.com/office/drawing/2014/main" id="{DE931442-923B-379B-8B2E-CDA0DE066F35}"/>
              </a:ext>
            </a:extLst>
          </p:cNvPr>
          <p:cNvSpPr txBox="1"/>
          <p:nvPr/>
        </p:nvSpPr>
        <p:spPr>
          <a:xfrm>
            <a:off x="8127125" y="3187444"/>
            <a:ext cx="784190" cy="369332"/>
          </a:xfrm>
          <a:prstGeom prst="rect">
            <a:avLst/>
          </a:prstGeom>
          <a:noFill/>
        </p:spPr>
        <p:txBody>
          <a:bodyPr wrap="none" rtlCol="0">
            <a:spAutoFit/>
          </a:bodyPr>
          <a:lstStyle/>
          <a:p>
            <a:pPr algn="r"/>
            <a:r>
              <a:rPr lang="en-US" dirty="0">
                <a:solidFill>
                  <a:srgbClr val="C00000"/>
                </a:solidFill>
              </a:rPr>
              <a:t>-1,500</a:t>
            </a:r>
          </a:p>
        </p:txBody>
      </p:sp>
      <p:sp>
        <p:nvSpPr>
          <p:cNvPr id="12" name="TextBox 11">
            <a:extLst>
              <a:ext uri="{FF2B5EF4-FFF2-40B4-BE49-F238E27FC236}">
                <a16:creationId xmlns:a16="http://schemas.microsoft.com/office/drawing/2014/main" id="{0530849D-6DC0-4F45-B8BE-2CD64A64487A}"/>
              </a:ext>
            </a:extLst>
          </p:cNvPr>
          <p:cNvSpPr txBox="1"/>
          <p:nvPr/>
        </p:nvSpPr>
        <p:spPr>
          <a:xfrm>
            <a:off x="8127126" y="1344523"/>
            <a:ext cx="784189" cy="369332"/>
          </a:xfrm>
          <a:prstGeom prst="rect">
            <a:avLst/>
          </a:prstGeom>
          <a:noFill/>
        </p:spPr>
        <p:txBody>
          <a:bodyPr wrap="none" rtlCol="0">
            <a:spAutoFit/>
          </a:bodyPr>
          <a:lstStyle/>
          <a:p>
            <a:pPr algn="r"/>
            <a:r>
              <a:rPr lang="en-US" dirty="0">
                <a:solidFill>
                  <a:srgbClr val="C00000"/>
                </a:solidFill>
              </a:rPr>
              <a:t>-1,826</a:t>
            </a:r>
          </a:p>
        </p:txBody>
      </p:sp>
      <p:sp>
        <p:nvSpPr>
          <p:cNvPr id="13" name="Rectangle 12">
            <a:extLst>
              <a:ext uri="{FF2B5EF4-FFF2-40B4-BE49-F238E27FC236}">
                <a16:creationId xmlns:a16="http://schemas.microsoft.com/office/drawing/2014/main" id="{FBFF8D4C-24EF-FB9F-D817-1C724BFDC321}"/>
              </a:ext>
            </a:extLst>
          </p:cNvPr>
          <p:cNvSpPr/>
          <p:nvPr/>
        </p:nvSpPr>
        <p:spPr>
          <a:xfrm>
            <a:off x="1556013" y="2495772"/>
            <a:ext cx="5632187" cy="564928"/>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6AB66F2-E48B-818A-565A-4AE28C473215}"/>
              </a:ext>
            </a:extLst>
          </p:cNvPr>
          <p:cNvSpPr/>
          <p:nvPr/>
        </p:nvSpPr>
        <p:spPr>
          <a:xfrm>
            <a:off x="7863840" y="2962656"/>
            <a:ext cx="1216051" cy="855573"/>
          </a:xfrm>
          <a:prstGeom prst="ellips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0860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1)">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10" grpId="0"/>
      <p:bldP spid="12" grpId="0"/>
      <p:bldP spid="13" grpId="0" animBg="1"/>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E02B8-24E5-54C7-E712-90D4731D831D}"/>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9DCBB7F-F2B2-6E40-F7AE-B01CC44E2EA2}"/>
              </a:ext>
            </a:extLst>
          </p:cNvPr>
          <p:cNvGraphicFramePr>
            <a:graphicFrameLocks noGrp="1"/>
          </p:cNvGraphicFramePr>
          <p:nvPr>
            <p:ph idx="1"/>
          </p:nvPr>
        </p:nvGraphicFramePr>
        <p:xfrm>
          <a:off x="0" y="710005"/>
          <a:ext cx="3006761" cy="6147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5">
            <a:extLst>
              <a:ext uri="{FF2B5EF4-FFF2-40B4-BE49-F238E27FC236}">
                <a16:creationId xmlns:a16="http://schemas.microsoft.com/office/drawing/2014/main" id="{D7F6487A-BB44-4FA5-243E-1DF3E0748E6A}"/>
              </a:ext>
            </a:extLst>
          </p:cNvPr>
          <p:cNvGraphicFramePr>
            <a:graphicFrameLocks/>
          </p:cNvGraphicFramePr>
          <p:nvPr/>
        </p:nvGraphicFramePr>
        <p:xfrm>
          <a:off x="3061746" y="710005"/>
          <a:ext cx="3006761" cy="6147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5">
            <a:extLst>
              <a:ext uri="{FF2B5EF4-FFF2-40B4-BE49-F238E27FC236}">
                <a16:creationId xmlns:a16="http://schemas.microsoft.com/office/drawing/2014/main" id="{0C21F453-BDBE-2C4E-1371-AF35D1631429}"/>
              </a:ext>
            </a:extLst>
          </p:cNvPr>
          <p:cNvGraphicFramePr>
            <a:graphicFrameLocks/>
          </p:cNvGraphicFramePr>
          <p:nvPr/>
        </p:nvGraphicFramePr>
        <p:xfrm>
          <a:off x="6123492" y="710005"/>
          <a:ext cx="3006761" cy="61479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Content Placeholder 5">
            <a:extLst>
              <a:ext uri="{FF2B5EF4-FFF2-40B4-BE49-F238E27FC236}">
                <a16:creationId xmlns:a16="http://schemas.microsoft.com/office/drawing/2014/main" id="{19C80774-4B0D-E92F-E8CE-3911DFF196E9}"/>
              </a:ext>
            </a:extLst>
          </p:cNvPr>
          <p:cNvGraphicFramePr>
            <a:graphicFrameLocks/>
          </p:cNvGraphicFramePr>
          <p:nvPr/>
        </p:nvGraphicFramePr>
        <p:xfrm>
          <a:off x="9185239" y="710005"/>
          <a:ext cx="3006761" cy="61479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TextBox 13">
            <a:extLst>
              <a:ext uri="{FF2B5EF4-FFF2-40B4-BE49-F238E27FC236}">
                <a16:creationId xmlns:a16="http://schemas.microsoft.com/office/drawing/2014/main" id="{BA7FAF04-460B-AD39-0789-6D2F345510EB}"/>
              </a:ext>
            </a:extLst>
          </p:cNvPr>
          <p:cNvSpPr txBox="1"/>
          <p:nvPr/>
        </p:nvSpPr>
        <p:spPr>
          <a:xfrm>
            <a:off x="2701193" y="-163114"/>
            <a:ext cx="873957" cy="1015663"/>
          </a:xfrm>
          <a:prstGeom prst="rect">
            <a:avLst/>
          </a:prstGeom>
          <a:noFill/>
        </p:spPr>
        <p:txBody>
          <a:bodyPr wrap="square" rtlCol="0">
            <a:spAutoFit/>
          </a:bodyPr>
          <a:lstStyle/>
          <a:p>
            <a:r>
              <a:rPr lang="en-US" sz="6000" dirty="0">
                <a:solidFill>
                  <a:schemeClr val="accent6"/>
                </a:solidFill>
                <a:latin typeface="+mj-lt"/>
              </a:rPr>
              <a:t>A</a:t>
            </a:r>
          </a:p>
        </p:txBody>
      </p:sp>
      <p:sp>
        <p:nvSpPr>
          <p:cNvPr id="15" name="TextBox 14">
            <a:extLst>
              <a:ext uri="{FF2B5EF4-FFF2-40B4-BE49-F238E27FC236}">
                <a16:creationId xmlns:a16="http://schemas.microsoft.com/office/drawing/2014/main" id="{9C1493A7-9F67-0840-B708-802691D30A98}"/>
              </a:ext>
            </a:extLst>
          </p:cNvPr>
          <p:cNvSpPr txBox="1"/>
          <p:nvPr/>
        </p:nvSpPr>
        <p:spPr>
          <a:xfrm>
            <a:off x="7294036" y="-163114"/>
            <a:ext cx="873957" cy="1015663"/>
          </a:xfrm>
          <a:prstGeom prst="rect">
            <a:avLst/>
          </a:prstGeom>
          <a:noFill/>
        </p:spPr>
        <p:txBody>
          <a:bodyPr wrap="square" rtlCol="0">
            <a:spAutoFit/>
          </a:bodyPr>
          <a:lstStyle/>
          <a:p>
            <a:r>
              <a:rPr lang="en-US" sz="6000" dirty="0">
                <a:solidFill>
                  <a:schemeClr val="accent1"/>
                </a:solidFill>
                <a:latin typeface="+mj-lt"/>
              </a:rPr>
              <a:t>B</a:t>
            </a:r>
          </a:p>
        </p:txBody>
      </p:sp>
      <p:sp>
        <p:nvSpPr>
          <p:cNvPr id="16" name="TextBox 15">
            <a:extLst>
              <a:ext uri="{FF2B5EF4-FFF2-40B4-BE49-F238E27FC236}">
                <a16:creationId xmlns:a16="http://schemas.microsoft.com/office/drawing/2014/main" id="{984D510F-F099-69F1-EED2-996CBB88952A}"/>
              </a:ext>
            </a:extLst>
          </p:cNvPr>
          <p:cNvSpPr txBox="1"/>
          <p:nvPr/>
        </p:nvSpPr>
        <p:spPr>
          <a:xfrm>
            <a:off x="10422267" y="-163114"/>
            <a:ext cx="813043" cy="1015663"/>
          </a:xfrm>
          <a:prstGeom prst="rect">
            <a:avLst/>
          </a:prstGeom>
          <a:noFill/>
        </p:spPr>
        <p:txBody>
          <a:bodyPr wrap="square" rtlCol="0">
            <a:spAutoFit/>
          </a:bodyPr>
          <a:lstStyle/>
          <a:p>
            <a:r>
              <a:rPr lang="en-US" sz="6000" dirty="0">
                <a:solidFill>
                  <a:srgbClr val="1FB1CA"/>
                </a:solidFill>
                <a:latin typeface="+mj-lt"/>
              </a:rPr>
              <a:t>C</a:t>
            </a:r>
          </a:p>
        </p:txBody>
      </p:sp>
      <p:cxnSp>
        <p:nvCxnSpPr>
          <p:cNvPr id="3" name="Straight Connector 2">
            <a:extLst>
              <a:ext uri="{FF2B5EF4-FFF2-40B4-BE49-F238E27FC236}">
                <a16:creationId xmlns:a16="http://schemas.microsoft.com/office/drawing/2014/main" id="{7D16C1B8-C7E4-5D99-DBD7-F4FD73F39833}"/>
              </a:ext>
            </a:extLst>
          </p:cNvPr>
          <p:cNvCxnSpPr/>
          <p:nvPr/>
        </p:nvCxnSpPr>
        <p:spPr>
          <a:xfrm>
            <a:off x="6096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F1E538-7797-DBDD-7A20-E2DD16AA7403}"/>
              </a:ext>
            </a:extLst>
          </p:cNvPr>
          <p:cNvCxnSpPr/>
          <p:nvPr/>
        </p:nvCxnSpPr>
        <p:spPr>
          <a:xfrm>
            <a:off x="9161931"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4B5148-188E-8D52-E2B2-2C80091DF3F7}"/>
              </a:ext>
            </a:extLst>
          </p:cNvPr>
          <p:cNvCxnSpPr>
            <a:cxnSpLocks/>
          </p:cNvCxnSpPr>
          <p:nvPr/>
        </p:nvCxnSpPr>
        <p:spPr>
          <a:xfrm>
            <a:off x="3030068" y="710005"/>
            <a:ext cx="0" cy="6147995"/>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344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532E68-B814-AABA-A1D8-26D14E018DB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gital drawing of a circus tent">
            <a:extLst>
              <a:ext uri="{FF2B5EF4-FFF2-40B4-BE49-F238E27FC236}">
                <a16:creationId xmlns:a16="http://schemas.microsoft.com/office/drawing/2014/main" id="{1E66294E-429C-58FA-9C65-DD510B336E28}"/>
              </a:ext>
            </a:extLst>
          </p:cNvPr>
          <p:cNvPicPr>
            <a:picLocks noChangeAspect="1"/>
          </p:cNvPicPr>
          <p:nvPr/>
        </p:nvPicPr>
        <p:blipFill>
          <a:blip r:embed="rId3"/>
          <a:srcRect t="27184"/>
          <a:stretch/>
        </p:blipFill>
        <p:spPr>
          <a:xfrm>
            <a:off x="20" y="10"/>
            <a:ext cx="12191979" cy="6857990"/>
          </a:xfrm>
          <a:prstGeom prst="rect">
            <a:avLst/>
          </a:prstGeom>
        </p:spPr>
      </p:pic>
      <p:sp>
        <p:nvSpPr>
          <p:cNvPr id="25" name="Rectangle 24">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03F72F-B386-0F1F-A031-F07E5F1DE6C6}"/>
              </a:ext>
            </a:extLst>
          </p:cNvPr>
          <p:cNvSpPr>
            <a:spLocks noGrp="1"/>
          </p:cNvSpPr>
          <p:nvPr>
            <p:ph type="ctrTitle"/>
          </p:nvPr>
        </p:nvSpPr>
        <p:spPr>
          <a:xfrm>
            <a:off x="704088" y="871759"/>
            <a:ext cx="5067300" cy="3497042"/>
          </a:xfrm>
        </p:spPr>
        <p:txBody>
          <a:bodyPr anchor="t">
            <a:normAutofit/>
          </a:bodyPr>
          <a:lstStyle/>
          <a:p>
            <a:r>
              <a:rPr lang="en-US">
                <a:solidFill>
                  <a:srgbClr val="FFFFFF"/>
                </a:solidFill>
              </a:rPr>
              <a:t>That’s All Folks!</a:t>
            </a:r>
          </a:p>
        </p:txBody>
      </p:sp>
      <p:cxnSp>
        <p:nvCxnSpPr>
          <p:cNvPr id="26" name="Straight Connector 2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478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D59894-C332-B039-9251-47AC87A0A94F}"/>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FA91B1C-5B55-A8BC-CBDC-08187CD77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CF8FEEB-3DC3-DB7D-8753-B8810F5714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53969650-1882-F520-00A8-AB68E2236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AB86F5A-495C-DEC9-34F9-BE71AC671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0519C9B5-9C96-2190-8989-1E0709C564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A12CADDE-2C8B-766D-E614-70D6647B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2A44BEBF-0DD0-67A8-CEC0-89C04F38A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B993291-6B2C-7598-EE5E-A57D3E8F6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2AA31775-D9F8-58DC-834C-E973DBF88C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50BAE0F8-DDCC-5A8D-F956-DA09A59202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7DEFFA0C-B2B1-5FF8-7708-058156B5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04FE015-86CF-1CB4-7222-56ECAEBA7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9CA9D3FE-BA1A-3E12-9BBC-8F6E2FC7CB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5887" y="1672893"/>
            <a:ext cx="3209544" cy="3209544"/>
          </a:xfrm>
          <a:prstGeom prst="rect">
            <a:avLst/>
          </a:prstGeom>
        </p:spPr>
      </p:pic>
      <p:sp>
        <p:nvSpPr>
          <p:cNvPr id="4" name="TextBox 3">
            <a:extLst>
              <a:ext uri="{FF2B5EF4-FFF2-40B4-BE49-F238E27FC236}">
                <a16:creationId xmlns:a16="http://schemas.microsoft.com/office/drawing/2014/main" id="{23C4C769-D6B1-68CF-3483-5D1D4AFC852E}"/>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pic>
        <p:nvPicPr>
          <p:cNvPr id="8" name="Graphic 7" descr="Woman with solid fill">
            <a:extLst>
              <a:ext uri="{FF2B5EF4-FFF2-40B4-BE49-F238E27FC236}">
                <a16:creationId xmlns:a16="http://schemas.microsoft.com/office/drawing/2014/main" id="{0138E54C-0CD2-4CE7-8DB1-56094A2C3F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97A0CD88-4A46-142C-BFF9-376A8489B8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24523" y="937016"/>
            <a:ext cx="914400" cy="914400"/>
          </a:xfrm>
          <a:prstGeom prst="rect">
            <a:avLst/>
          </a:prstGeom>
        </p:spPr>
      </p:pic>
      <p:sp>
        <p:nvSpPr>
          <p:cNvPr id="26" name="Text Placeholder 2">
            <a:extLst>
              <a:ext uri="{FF2B5EF4-FFF2-40B4-BE49-F238E27FC236}">
                <a16:creationId xmlns:a16="http://schemas.microsoft.com/office/drawing/2014/main" id="{ECDA6B49-A206-697C-39E5-904BA9FA5A3A}"/>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Tree>
    <p:extLst>
      <p:ext uri="{BB962C8B-B14F-4D97-AF65-F5344CB8AC3E}">
        <p14:creationId xmlns:p14="http://schemas.microsoft.com/office/powerpoint/2010/main" val="1326317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09AA-D7AB-EE96-115F-7F877E0F3174}"/>
            </a:ext>
          </a:extLst>
        </p:cNvPr>
        <p:cNvGrpSpPr/>
        <p:nvPr/>
      </p:nvGrpSpPr>
      <p:grpSpPr>
        <a:xfrm>
          <a:off x="0" y="0"/>
          <a:ext cx="0" cy="0"/>
          <a:chOff x="0" y="0"/>
          <a:chExt cx="0" cy="0"/>
        </a:xfrm>
      </p:grpSpPr>
      <p:pic>
        <p:nvPicPr>
          <p:cNvPr id="30" name="Picture 29" descr="Blue and white circus tent against a sunset">
            <a:extLst>
              <a:ext uri="{FF2B5EF4-FFF2-40B4-BE49-F238E27FC236}">
                <a16:creationId xmlns:a16="http://schemas.microsoft.com/office/drawing/2014/main" id="{8E19BE96-A4EA-867B-3B24-61D32948D31B}"/>
              </a:ext>
            </a:extLst>
          </p:cNvPr>
          <p:cNvPicPr>
            <a:picLocks noChangeAspect="1"/>
          </p:cNvPicPr>
          <p:nvPr/>
        </p:nvPicPr>
        <p:blipFill>
          <a:blip r:embed="rId3"/>
          <a:srcRect l="29570" r="22963" b="-1"/>
          <a:stretch/>
        </p:blipFill>
        <p:spPr>
          <a:xfrm>
            <a:off x="1" y="10"/>
            <a:ext cx="4876799" cy="6857989"/>
          </a:xfrm>
          <a:prstGeom prst="rect">
            <a:avLst/>
          </a:prstGeom>
        </p:spPr>
      </p:pic>
      <p:sp>
        <p:nvSpPr>
          <p:cNvPr id="2" name="Title 1">
            <a:extLst>
              <a:ext uri="{FF2B5EF4-FFF2-40B4-BE49-F238E27FC236}">
                <a16:creationId xmlns:a16="http://schemas.microsoft.com/office/drawing/2014/main" id="{58A4EA4F-500F-CEBA-DE78-297EFF5E88C5}"/>
              </a:ext>
            </a:extLst>
          </p:cNvPr>
          <p:cNvSpPr>
            <a:spLocks noGrp="1"/>
          </p:cNvSpPr>
          <p:nvPr>
            <p:ph type="title"/>
          </p:nvPr>
        </p:nvSpPr>
        <p:spPr>
          <a:xfrm>
            <a:off x="5604552" y="871758"/>
            <a:ext cx="5825448" cy="1005657"/>
          </a:xfrm>
        </p:spPr>
        <p:txBody>
          <a:bodyPr vert="horz" lIns="91440" tIns="45720" rIns="91440" bIns="45720" rtlCol="0" anchor="t">
            <a:normAutofit/>
          </a:bodyPr>
          <a:lstStyle/>
          <a:p>
            <a:r>
              <a:rPr lang="en-US" sz="5400" dirty="0"/>
              <a:t>Resources</a:t>
            </a:r>
          </a:p>
        </p:txBody>
      </p:sp>
      <p:sp>
        <p:nvSpPr>
          <p:cNvPr id="3" name="Text Placeholder 2">
            <a:extLst>
              <a:ext uri="{FF2B5EF4-FFF2-40B4-BE49-F238E27FC236}">
                <a16:creationId xmlns:a16="http://schemas.microsoft.com/office/drawing/2014/main" id="{2A60F8DF-6DBE-EFF4-2005-A3B2CE9DC1BC}"/>
              </a:ext>
            </a:extLst>
          </p:cNvPr>
          <p:cNvSpPr>
            <a:spLocks noGrp="1"/>
          </p:cNvSpPr>
          <p:nvPr>
            <p:ph type="body" idx="1"/>
          </p:nvPr>
        </p:nvSpPr>
        <p:spPr>
          <a:xfrm>
            <a:off x="5207000" y="1877415"/>
            <a:ext cx="6400800" cy="4231285"/>
          </a:xfrm>
        </p:spPr>
        <p:txBody>
          <a:bodyPr vert="horz" lIns="91440" tIns="45720" rIns="91440" bIns="45720" rtlCol="0" anchor="b">
            <a:normAutofit/>
          </a:bodyPr>
          <a:lstStyle/>
          <a:p>
            <a:pPr marL="457200" indent="-457200">
              <a:buFont typeface="Arial" panose="020B0604020202020204" pitchFamily="34" charset="0"/>
              <a:buChar char="•"/>
            </a:pPr>
            <a:r>
              <a:rPr lang="en-US" sz="2800" dirty="0">
                <a:solidFill>
                  <a:schemeClr val="tx1"/>
                </a:solidFill>
                <a:hlinkClick r:id="rId4"/>
              </a:rPr>
              <a:t>2025-26 Student Aid Index (SAI) and Pell Grant Eligibility Guide</a:t>
            </a: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hlinkClick r:id="rId5"/>
              </a:rPr>
              <a:t>IRS Publication 17: 2023</a:t>
            </a: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hlinkClick r:id="rId6"/>
              </a:rPr>
              <a:t>Pell Eligibility/SAI Process Flow Chart</a:t>
            </a:r>
            <a:endParaRPr lang="en-US" sz="2800" dirty="0">
              <a:solidFill>
                <a:schemeClr val="tx1"/>
              </a:solidFill>
            </a:endParaRPr>
          </a:p>
          <a:p>
            <a:pPr marL="457200" indent="-457200">
              <a:buFont typeface="Arial" panose="020B0604020202020204" pitchFamily="34" charset="0"/>
              <a:buChar char="•"/>
            </a:pPr>
            <a:r>
              <a:rPr lang="en-US" sz="2800" dirty="0">
                <a:solidFill>
                  <a:schemeClr val="tx1"/>
                </a:solidFill>
                <a:hlinkClick r:id="rId7"/>
              </a:rPr>
              <a:t>2023 Poverty Guidelines</a:t>
            </a:r>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3700131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56AD9-1586-F7E0-BB37-603C3B44D70D}"/>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DF27189-BB16-B783-7FB5-02496F959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7C0116B-2F83-1C9E-9A1A-56BCD75846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70816ADB-F838-A616-83AA-D52CC2B84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BF2BB4A-1169-7C6B-8717-002C486D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4115CBA9-6392-CD7A-A5E9-DB98484CF3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86F4D9F9-613E-0DFC-4E49-2F04837A5A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34E4DECC-FA70-BF8B-5CC9-5733CA7F5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62060C-E9B0-9A5B-B7C2-311BB13E8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6BEF46F1-E405-5991-8FEC-DBED16978B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B0DDDC8E-0B86-E977-4AA4-2BE25C9F1C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2471FF35-0965-F43A-6246-6028EC058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1B7C39D-042F-57D1-6CC6-2CD2BD6C1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2A39226F-EDC1-582D-E306-E288E6F574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5887" y="1672893"/>
            <a:ext cx="3209544" cy="3209544"/>
          </a:xfrm>
          <a:prstGeom prst="rect">
            <a:avLst/>
          </a:prstGeom>
        </p:spPr>
      </p:pic>
      <p:sp>
        <p:nvSpPr>
          <p:cNvPr id="5" name="TextBox 4">
            <a:extLst>
              <a:ext uri="{FF2B5EF4-FFF2-40B4-BE49-F238E27FC236}">
                <a16:creationId xmlns:a16="http://schemas.microsoft.com/office/drawing/2014/main" id="{391956BA-C6CC-03B6-BB3D-861153A057EC}"/>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11" name="Graphic 10" descr="Man with baby with solid fill">
            <a:extLst>
              <a:ext uri="{FF2B5EF4-FFF2-40B4-BE49-F238E27FC236}">
                <a16:creationId xmlns:a16="http://schemas.microsoft.com/office/drawing/2014/main" id="{B967507B-9DB3-4DD9-E2B0-E594BD670F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59639E93-02C2-5D77-1D20-8E18FFA172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14819" y="924479"/>
            <a:ext cx="914400" cy="914400"/>
          </a:xfrm>
          <a:prstGeom prst="rect">
            <a:avLst/>
          </a:prstGeom>
        </p:spPr>
      </p:pic>
      <p:sp>
        <p:nvSpPr>
          <p:cNvPr id="27" name="Text Placeholder 2">
            <a:extLst>
              <a:ext uri="{FF2B5EF4-FFF2-40B4-BE49-F238E27FC236}">
                <a16:creationId xmlns:a16="http://schemas.microsoft.com/office/drawing/2014/main" id="{7A3B373A-19D2-73DD-33A3-9B40032AD4C1}"/>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spTree>
    <p:extLst>
      <p:ext uri="{BB962C8B-B14F-4D97-AF65-F5344CB8AC3E}">
        <p14:creationId xmlns:p14="http://schemas.microsoft.com/office/powerpoint/2010/main" val="237802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F0EA33-84D5-E2B0-5D75-DFAF04AEAB10}"/>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BF50523-9573-653C-E8C0-6EA955B8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13FA63A-8348-6F4F-0653-FEA143068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1" name="Rectangle 30">
              <a:extLst>
                <a:ext uri="{FF2B5EF4-FFF2-40B4-BE49-F238E27FC236}">
                  <a16:creationId xmlns:a16="http://schemas.microsoft.com/office/drawing/2014/main" id="{B6C71A79-59FE-52BD-EAC3-2D4C42F9B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8DACE84-ADD4-E7B1-953D-7489026A1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descr="Circus Tent with solid fill">
            <a:extLst>
              <a:ext uri="{FF2B5EF4-FFF2-40B4-BE49-F238E27FC236}">
                <a16:creationId xmlns:a16="http://schemas.microsoft.com/office/drawing/2014/main" id="{121F4C98-4373-F7D0-C76E-5A1F7ECF9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568" y="1672893"/>
            <a:ext cx="3209544" cy="3209544"/>
          </a:xfrm>
          <a:prstGeom prst="rect">
            <a:avLst/>
          </a:prstGeom>
        </p:spPr>
      </p:pic>
      <p:grpSp>
        <p:nvGrpSpPr>
          <p:cNvPr id="34" name="Group 33">
            <a:extLst>
              <a:ext uri="{FF2B5EF4-FFF2-40B4-BE49-F238E27FC236}">
                <a16:creationId xmlns:a16="http://schemas.microsoft.com/office/drawing/2014/main" id="{0BB53B19-2185-6543-08D9-5CFCC51FD0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5" name="Rectangle 34">
              <a:extLst>
                <a:ext uri="{FF2B5EF4-FFF2-40B4-BE49-F238E27FC236}">
                  <a16:creationId xmlns:a16="http://schemas.microsoft.com/office/drawing/2014/main" id="{D0AC36F4-4BA1-9D54-5371-555EBF4A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1A5CA07-671B-3452-9A6F-666716F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Graphic 21" descr="Circus Tent with solid fill">
            <a:extLst>
              <a:ext uri="{FF2B5EF4-FFF2-40B4-BE49-F238E27FC236}">
                <a16:creationId xmlns:a16="http://schemas.microsoft.com/office/drawing/2014/main" id="{55E0572F-28CE-4D09-62CA-E82EFB056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7333" y="1672893"/>
            <a:ext cx="3209544" cy="3209544"/>
          </a:xfrm>
          <a:prstGeom prst="rect">
            <a:avLst/>
          </a:prstGeom>
        </p:spPr>
      </p:pic>
      <p:grpSp>
        <p:nvGrpSpPr>
          <p:cNvPr id="38" name="Group 37">
            <a:extLst>
              <a:ext uri="{FF2B5EF4-FFF2-40B4-BE49-F238E27FC236}">
                <a16:creationId xmlns:a16="http://schemas.microsoft.com/office/drawing/2014/main" id="{60253779-A8C3-A396-ACB5-7D5A832667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9" name="Rectangle 38">
              <a:extLst>
                <a:ext uri="{FF2B5EF4-FFF2-40B4-BE49-F238E27FC236}">
                  <a16:creationId xmlns:a16="http://schemas.microsoft.com/office/drawing/2014/main" id="{7D838F2E-89D4-78F6-950A-12504CA1E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4300FF0-E374-7D66-C768-4C991D1D9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Graphic 22" descr="Circus Tent with solid fill">
            <a:extLst>
              <a:ext uri="{FF2B5EF4-FFF2-40B4-BE49-F238E27FC236}">
                <a16:creationId xmlns:a16="http://schemas.microsoft.com/office/drawing/2014/main" id="{0462C6F7-34F0-0EF4-366A-611B7B16F2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887" y="1672893"/>
            <a:ext cx="3209544" cy="3209544"/>
          </a:xfrm>
          <a:prstGeom prst="rect">
            <a:avLst/>
          </a:prstGeom>
        </p:spPr>
      </p:pic>
      <p:sp>
        <p:nvSpPr>
          <p:cNvPr id="2" name="TextBox 1">
            <a:extLst>
              <a:ext uri="{FF2B5EF4-FFF2-40B4-BE49-F238E27FC236}">
                <a16:creationId xmlns:a16="http://schemas.microsoft.com/office/drawing/2014/main" id="{9B4F72DE-C357-A1D6-9334-7CF4FE8FE1FE}"/>
              </a:ext>
            </a:extLst>
          </p:cNvPr>
          <p:cNvSpPr txBox="1"/>
          <p:nvPr/>
        </p:nvSpPr>
        <p:spPr>
          <a:xfrm>
            <a:off x="1874360" y="3871003"/>
            <a:ext cx="873957" cy="1446550"/>
          </a:xfrm>
          <a:prstGeom prst="rect">
            <a:avLst/>
          </a:prstGeom>
          <a:noFill/>
        </p:spPr>
        <p:txBody>
          <a:bodyPr wrap="none" rtlCol="0">
            <a:spAutoFit/>
          </a:bodyPr>
          <a:lstStyle/>
          <a:p>
            <a:r>
              <a:rPr lang="en-US" sz="8800" dirty="0">
                <a:solidFill>
                  <a:schemeClr val="accent6"/>
                </a:solidFill>
                <a:latin typeface="+mj-lt"/>
              </a:rPr>
              <a:t>A</a:t>
            </a:r>
          </a:p>
        </p:txBody>
      </p:sp>
      <p:sp>
        <p:nvSpPr>
          <p:cNvPr id="4" name="TextBox 3">
            <a:extLst>
              <a:ext uri="{FF2B5EF4-FFF2-40B4-BE49-F238E27FC236}">
                <a16:creationId xmlns:a16="http://schemas.microsoft.com/office/drawing/2014/main" id="{FCE2B6B1-7388-086C-6926-A0A695F4EBE0}"/>
              </a:ext>
            </a:extLst>
          </p:cNvPr>
          <p:cNvSpPr txBox="1"/>
          <p:nvPr/>
        </p:nvSpPr>
        <p:spPr>
          <a:xfrm>
            <a:off x="5693226" y="3871003"/>
            <a:ext cx="873957" cy="1446550"/>
          </a:xfrm>
          <a:prstGeom prst="rect">
            <a:avLst/>
          </a:prstGeom>
          <a:noFill/>
        </p:spPr>
        <p:txBody>
          <a:bodyPr wrap="none" rtlCol="0">
            <a:spAutoFit/>
          </a:bodyPr>
          <a:lstStyle/>
          <a:p>
            <a:r>
              <a:rPr lang="en-US" sz="8800" dirty="0">
                <a:solidFill>
                  <a:schemeClr val="accent1"/>
                </a:solidFill>
                <a:latin typeface="+mj-lt"/>
              </a:rPr>
              <a:t>B</a:t>
            </a:r>
          </a:p>
        </p:txBody>
      </p:sp>
      <p:sp>
        <p:nvSpPr>
          <p:cNvPr id="5" name="TextBox 4">
            <a:extLst>
              <a:ext uri="{FF2B5EF4-FFF2-40B4-BE49-F238E27FC236}">
                <a16:creationId xmlns:a16="http://schemas.microsoft.com/office/drawing/2014/main" id="{EA09C3BF-655A-2B62-F30C-AC1340A2AAAE}"/>
              </a:ext>
            </a:extLst>
          </p:cNvPr>
          <p:cNvSpPr txBox="1"/>
          <p:nvPr/>
        </p:nvSpPr>
        <p:spPr>
          <a:xfrm>
            <a:off x="9474137" y="3871003"/>
            <a:ext cx="813043" cy="1446550"/>
          </a:xfrm>
          <a:prstGeom prst="rect">
            <a:avLst/>
          </a:prstGeom>
          <a:noFill/>
        </p:spPr>
        <p:txBody>
          <a:bodyPr wrap="none" rtlCol="0">
            <a:spAutoFit/>
          </a:bodyPr>
          <a:lstStyle/>
          <a:p>
            <a:r>
              <a:rPr lang="en-US" sz="8800" dirty="0">
                <a:solidFill>
                  <a:srgbClr val="1FB1CA"/>
                </a:solidFill>
                <a:latin typeface="+mj-lt"/>
              </a:rPr>
              <a:t>C</a:t>
            </a:r>
          </a:p>
        </p:txBody>
      </p:sp>
      <p:pic>
        <p:nvPicPr>
          <p:cNvPr id="8" name="Graphic 7" descr="Woman with solid fill">
            <a:extLst>
              <a:ext uri="{FF2B5EF4-FFF2-40B4-BE49-F238E27FC236}">
                <a16:creationId xmlns:a16="http://schemas.microsoft.com/office/drawing/2014/main" id="{FCC86E72-B9E8-DE35-BD40-80759AD27D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47068" y="971474"/>
            <a:ext cx="820411" cy="820411"/>
          </a:xfrm>
          <a:prstGeom prst="rect">
            <a:avLst/>
          </a:prstGeom>
        </p:spPr>
      </p:pic>
      <p:pic>
        <p:nvPicPr>
          <p:cNvPr id="10" name="Graphic 9" descr="Man and woman with solid fill">
            <a:extLst>
              <a:ext uri="{FF2B5EF4-FFF2-40B4-BE49-F238E27FC236}">
                <a16:creationId xmlns:a16="http://schemas.microsoft.com/office/drawing/2014/main" id="{07B65083-1016-23FD-FC7D-56AA0ACD66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4523" y="937016"/>
            <a:ext cx="914400" cy="914400"/>
          </a:xfrm>
          <a:prstGeom prst="rect">
            <a:avLst/>
          </a:prstGeom>
        </p:spPr>
      </p:pic>
      <p:pic>
        <p:nvPicPr>
          <p:cNvPr id="11" name="Graphic 10" descr="Man with baby with solid fill">
            <a:extLst>
              <a:ext uri="{FF2B5EF4-FFF2-40B4-BE49-F238E27FC236}">
                <a16:creationId xmlns:a16="http://schemas.microsoft.com/office/drawing/2014/main" id="{F63946C5-4B96-6E62-7C4E-93A7F4403B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9934" y="980760"/>
            <a:ext cx="801838" cy="801838"/>
          </a:xfrm>
          <a:prstGeom prst="rect">
            <a:avLst/>
          </a:prstGeom>
        </p:spPr>
      </p:pic>
      <p:pic>
        <p:nvPicPr>
          <p:cNvPr id="12" name="Graphic 11" descr="Family with boy with solid fill">
            <a:extLst>
              <a:ext uri="{FF2B5EF4-FFF2-40B4-BE49-F238E27FC236}">
                <a16:creationId xmlns:a16="http://schemas.microsoft.com/office/drawing/2014/main" id="{AFF7CEAF-FE6B-F0EC-85F1-8B500A0DA7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14819" y="924479"/>
            <a:ext cx="914400" cy="914400"/>
          </a:xfrm>
          <a:prstGeom prst="rect">
            <a:avLst/>
          </a:prstGeom>
        </p:spPr>
      </p:pic>
      <p:grpSp>
        <p:nvGrpSpPr>
          <p:cNvPr id="6" name="Group 5">
            <a:extLst>
              <a:ext uri="{FF2B5EF4-FFF2-40B4-BE49-F238E27FC236}">
                <a16:creationId xmlns:a16="http://schemas.microsoft.com/office/drawing/2014/main" id="{41BEA0C7-1659-A78F-1018-246C98418E82}"/>
              </a:ext>
            </a:extLst>
          </p:cNvPr>
          <p:cNvGrpSpPr/>
          <p:nvPr/>
        </p:nvGrpSpPr>
        <p:grpSpPr>
          <a:xfrm>
            <a:off x="2785788" y="1804814"/>
            <a:ext cx="1327091" cy="914400"/>
            <a:chOff x="863479" y="940715"/>
            <a:chExt cx="1327091" cy="914400"/>
          </a:xfrm>
          <a:solidFill>
            <a:schemeClr val="accent6"/>
          </a:solidFill>
        </p:grpSpPr>
        <p:pic>
          <p:nvPicPr>
            <p:cNvPr id="13" name="Graphic 12" descr="Woman with solid fill">
              <a:extLst>
                <a:ext uri="{FF2B5EF4-FFF2-40B4-BE49-F238E27FC236}">
                  <a16:creationId xmlns:a16="http://schemas.microsoft.com/office/drawing/2014/main" id="{B480BC22-1D19-304B-CF91-95C6056E66E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79831" y="1085476"/>
              <a:ext cx="710739" cy="710739"/>
            </a:xfrm>
            <a:prstGeom prst="rect">
              <a:avLst/>
            </a:prstGeom>
          </p:spPr>
        </p:pic>
        <p:pic>
          <p:nvPicPr>
            <p:cNvPr id="14" name="Graphic 13" descr="Man and woman with solid fill">
              <a:extLst>
                <a:ext uri="{FF2B5EF4-FFF2-40B4-BE49-F238E27FC236}">
                  <a16:creationId xmlns:a16="http://schemas.microsoft.com/office/drawing/2014/main" id="{51B7BFD1-9C53-4EB3-E8B2-EDE9AD4093F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3479" y="940715"/>
              <a:ext cx="914400" cy="914400"/>
            </a:xfrm>
            <a:prstGeom prst="rect">
              <a:avLst/>
            </a:prstGeom>
          </p:spPr>
        </p:pic>
      </p:grpSp>
      <p:grpSp>
        <p:nvGrpSpPr>
          <p:cNvPr id="18" name="Group 17">
            <a:extLst>
              <a:ext uri="{FF2B5EF4-FFF2-40B4-BE49-F238E27FC236}">
                <a16:creationId xmlns:a16="http://schemas.microsoft.com/office/drawing/2014/main" id="{ACCE329B-A603-E413-0AC1-E5F5BA15A9C1}"/>
              </a:ext>
            </a:extLst>
          </p:cNvPr>
          <p:cNvGrpSpPr/>
          <p:nvPr/>
        </p:nvGrpSpPr>
        <p:grpSpPr>
          <a:xfrm>
            <a:off x="1789499" y="937016"/>
            <a:ext cx="1117144" cy="801838"/>
            <a:chOff x="2669136" y="1002235"/>
            <a:chExt cx="1117144" cy="801838"/>
          </a:xfrm>
          <a:solidFill>
            <a:schemeClr val="accent6"/>
          </a:solidFill>
        </p:grpSpPr>
        <p:pic>
          <p:nvPicPr>
            <p:cNvPr id="16" name="Graphic 15" descr="Man with solid fill">
              <a:extLst>
                <a:ext uri="{FF2B5EF4-FFF2-40B4-BE49-F238E27FC236}">
                  <a16:creationId xmlns:a16="http://schemas.microsoft.com/office/drawing/2014/main" id="{895531FA-2C9D-22C2-B491-C2F25713AEC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84442" y="1002235"/>
              <a:ext cx="801838" cy="801838"/>
            </a:xfrm>
            <a:prstGeom prst="rect">
              <a:avLst/>
            </a:prstGeom>
          </p:spPr>
        </p:pic>
        <p:pic>
          <p:nvPicPr>
            <p:cNvPr id="17" name="Graphic 16" descr="Man with solid fill">
              <a:extLst>
                <a:ext uri="{FF2B5EF4-FFF2-40B4-BE49-F238E27FC236}">
                  <a16:creationId xmlns:a16="http://schemas.microsoft.com/office/drawing/2014/main" id="{02E0789B-D2B6-BDE9-9554-4CCBCF95E0B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69136" y="1093334"/>
              <a:ext cx="710739" cy="710739"/>
            </a:xfrm>
            <a:prstGeom prst="rect">
              <a:avLst/>
            </a:prstGeom>
          </p:spPr>
        </p:pic>
      </p:grpSp>
      <p:grpSp>
        <p:nvGrpSpPr>
          <p:cNvPr id="24" name="Group 23">
            <a:extLst>
              <a:ext uri="{FF2B5EF4-FFF2-40B4-BE49-F238E27FC236}">
                <a16:creationId xmlns:a16="http://schemas.microsoft.com/office/drawing/2014/main" id="{612D323F-EE62-0515-2A35-6DF602DEC0A6}"/>
              </a:ext>
            </a:extLst>
          </p:cNvPr>
          <p:cNvGrpSpPr/>
          <p:nvPr/>
        </p:nvGrpSpPr>
        <p:grpSpPr>
          <a:xfrm>
            <a:off x="481917" y="1849879"/>
            <a:ext cx="1518409" cy="859931"/>
            <a:chOff x="1010928" y="1866026"/>
            <a:chExt cx="1518409" cy="859931"/>
          </a:xfrm>
          <a:solidFill>
            <a:schemeClr val="accent6"/>
          </a:solidFill>
        </p:grpSpPr>
        <p:pic>
          <p:nvPicPr>
            <p:cNvPr id="9" name="Graphic 8" descr="Woman with solid fill">
              <a:extLst>
                <a:ext uri="{FF2B5EF4-FFF2-40B4-BE49-F238E27FC236}">
                  <a16:creationId xmlns:a16="http://schemas.microsoft.com/office/drawing/2014/main" id="{E214D926-D11F-2EA0-1662-7D4FFE86990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0928" y="1866026"/>
              <a:ext cx="824272" cy="824272"/>
            </a:xfrm>
            <a:prstGeom prst="rect">
              <a:avLst/>
            </a:prstGeom>
          </p:spPr>
        </p:pic>
        <p:pic>
          <p:nvPicPr>
            <p:cNvPr id="19" name="Graphic 18" descr="Man with kid with solid fill">
              <a:extLst>
                <a:ext uri="{FF2B5EF4-FFF2-40B4-BE49-F238E27FC236}">
                  <a16:creationId xmlns:a16="http://schemas.microsoft.com/office/drawing/2014/main" id="{449651AE-2350-7DB5-68B8-13939A43CA9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745622" y="1942242"/>
              <a:ext cx="783715" cy="783715"/>
            </a:xfrm>
            <a:prstGeom prst="rect">
              <a:avLst/>
            </a:prstGeom>
          </p:spPr>
        </p:pic>
        <p:pic>
          <p:nvPicPr>
            <p:cNvPr id="21" name="Graphic 20" descr="Woman with baby with solid fill">
              <a:extLst>
                <a:ext uri="{FF2B5EF4-FFF2-40B4-BE49-F238E27FC236}">
                  <a16:creationId xmlns:a16="http://schemas.microsoft.com/office/drawing/2014/main" id="{59DFC4C6-820E-9A32-B419-FB43D5BAA08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51216" y="1871237"/>
              <a:ext cx="813849" cy="813849"/>
            </a:xfrm>
            <a:prstGeom prst="rect">
              <a:avLst/>
            </a:prstGeom>
          </p:spPr>
        </p:pic>
      </p:grpSp>
      <p:sp>
        <p:nvSpPr>
          <p:cNvPr id="25" name="Text Placeholder 2">
            <a:extLst>
              <a:ext uri="{FF2B5EF4-FFF2-40B4-BE49-F238E27FC236}">
                <a16:creationId xmlns:a16="http://schemas.microsoft.com/office/drawing/2014/main" id="{90E9216A-E498-4357-ECD9-731CDF77683C}"/>
              </a:ext>
            </a:extLst>
          </p:cNvPr>
          <p:cNvSpPr txBox="1">
            <a:spLocks/>
          </p:cNvSpPr>
          <p:nvPr/>
        </p:nvSpPr>
        <p:spPr>
          <a:xfrm>
            <a:off x="672658" y="5057776"/>
            <a:ext cx="3277362" cy="77211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rPr>
              <a:t>Dependent Student</a:t>
            </a:r>
          </a:p>
        </p:txBody>
      </p:sp>
      <p:sp>
        <p:nvSpPr>
          <p:cNvPr id="26" name="Text Placeholder 2">
            <a:extLst>
              <a:ext uri="{FF2B5EF4-FFF2-40B4-BE49-F238E27FC236}">
                <a16:creationId xmlns:a16="http://schemas.microsoft.com/office/drawing/2014/main" id="{44D4A61B-56F2-AAD1-033F-313BD67BD55E}"/>
              </a:ext>
            </a:extLst>
          </p:cNvPr>
          <p:cNvSpPr txBox="1">
            <a:spLocks/>
          </p:cNvSpPr>
          <p:nvPr/>
        </p:nvSpPr>
        <p:spPr>
          <a:xfrm>
            <a:off x="4453423" y="5057775"/>
            <a:ext cx="3277362" cy="75792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a:solidFill>
                  <a:schemeClr val="accent1"/>
                </a:solidFill>
              </a:rPr>
              <a:t>Independent Student</a:t>
            </a:r>
          </a:p>
          <a:p>
            <a:pPr marL="0" indent="0" algn="ctr">
              <a:buNone/>
            </a:pPr>
            <a:r>
              <a:rPr lang="en-US" dirty="0">
                <a:solidFill>
                  <a:schemeClr val="accent1"/>
                </a:solidFill>
              </a:rPr>
              <a:t>No dependent(s) other than a spouse</a:t>
            </a:r>
          </a:p>
        </p:txBody>
      </p:sp>
      <p:sp>
        <p:nvSpPr>
          <p:cNvPr id="27" name="Text Placeholder 2">
            <a:extLst>
              <a:ext uri="{FF2B5EF4-FFF2-40B4-BE49-F238E27FC236}">
                <a16:creationId xmlns:a16="http://schemas.microsoft.com/office/drawing/2014/main" id="{1C87A34F-C4E0-731E-DF39-290D88320737}"/>
              </a:ext>
            </a:extLst>
          </p:cNvPr>
          <p:cNvSpPr txBox="1">
            <a:spLocks/>
          </p:cNvSpPr>
          <p:nvPr/>
        </p:nvSpPr>
        <p:spPr>
          <a:xfrm>
            <a:off x="8241980" y="5057774"/>
            <a:ext cx="3277362" cy="7579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1FB1CA"/>
                </a:solidFill>
              </a:rPr>
              <a:t>Independent Student</a:t>
            </a:r>
          </a:p>
          <a:p>
            <a:pPr marL="0" indent="0" algn="ctr">
              <a:buNone/>
            </a:pPr>
            <a:r>
              <a:rPr lang="en-US" sz="1500" dirty="0">
                <a:solidFill>
                  <a:srgbClr val="1FB1CA"/>
                </a:solidFill>
              </a:rPr>
              <a:t>Dependent(s) other than a spouse</a:t>
            </a:r>
          </a:p>
        </p:txBody>
      </p:sp>
    </p:spTree>
    <p:extLst>
      <p:ext uri="{BB962C8B-B14F-4D97-AF65-F5344CB8AC3E}">
        <p14:creationId xmlns:p14="http://schemas.microsoft.com/office/powerpoint/2010/main" val="37818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hronicleVTI">
  <a:themeElements>
    <a:clrScheme name="AnalogousFromRegularSeed_2SEEDS">
      <a:dk1>
        <a:srgbClr val="000000"/>
      </a:dk1>
      <a:lt1>
        <a:srgbClr val="FFFFFF"/>
      </a:lt1>
      <a:dk2>
        <a:srgbClr val="1B282F"/>
      </a:dk2>
      <a:lt2>
        <a:srgbClr val="F0F1F3"/>
      </a:lt2>
      <a:accent1>
        <a:srgbClr val="CD931F"/>
      </a:accent1>
      <a:accent2>
        <a:srgbClr val="DF5D31"/>
      </a:accent2>
      <a:accent3>
        <a:srgbClr val="9EAA25"/>
      </a:accent3>
      <a:accent4>
        <a:srgbClr val="1FB1CA"/>
      </a:accent4>
      <a:accent5>
        <a:srgbClr val="317CDF"/>
      </a:accent5>
      <a:accent6>
        <a:srgbClr val="3D3FD4"/>
      </a:accent6>
      <a:hlink>
        <a:srgbClr val="3F6ABF"/>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1528</TotalTime>
  <Words>9319</Words>
  <Application>Microsoft Office PowerPoint</Application>
  <PresentationFormat>Widescreen</PresentationFormat>
  <Paragraphs>2447</Paragraphs>
  <Slides>70</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Aptos</vt:lpstr>
      <vt:lpstr>Aptos Narrow</vt:lpstr>
      <vt:lpstr>Arial</vt:lpstr>
      <vt:lpstr>Calisto MT</vt:lpstr>
      <vt:lpstr>Neue Haas Grotesk Text Pro</vt:lpstr>
      <vt:lpstr>Univers Condensed</vt:lpstr>
      <vt:lpstr>ChronicleVTI</vt:lpstr>
      <vt:lpstr>Welcome to the Circus</vt:lpstr>
      <vt:lpstr>Student Aid Index (SAI)</vt:lpstr>
      <vt:lpstr>Today’s Acts Include:</vt:lpstr>
      <vt:lpstr>Which Circus is Right for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tent do I go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behind the curtain?</vt:lpstr>
      <vt:lpstr>PowerPoint Presentation</vt:lpstr>
      <vt:lpstr>PowerPoint Presentation</vt:lpstr>
      <vt:lpstr>PowerPoint Presentation</vt:lpstr>
      <vt:lpstr>PowerPoint Presentation</vt:lpstr>
      <vt:lpstr>PowerPoint Presentation</vt:lpstr>
      <vt:lpstr>PowerPoint Presentation</vt:lpstr>
      <vt:lpstr>There are 2 steps in assessing ability to pay: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All Folks!</vt:lpstr>
      <vt:lpstr>Resources</vt:lpstr>
    </vt:vector>
  </TitlesOfParts>
  <Company>Wayne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Korri Risinger</dc:creator>
  <cp:lastModifiedBy>Korri Risinger</cp:lastModifiedBy>
  <cp:revision>1</cp:revision>
  <dcterms:created xsi:type="dcterms:W3CDTF">2025-02-11T22:46:41Z</dcterms:created>
  <dcterms:modified xsi:type="dcterms:W3CDTF">2025-03-25T21:39:06Z</dcterms:modified>
</cp:coreProperties>
</file>